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309" r:id="rId3"/>
    <p:sldId id="310" r:id="rId4"/>
    <p:sldId id="267" r:id="rId5"/>
    <p:sldId id="268" r:id="rId6"/>
    <p:sldId id="263" r:id="rId7"/>
    <p:sldId id="257" r:id="rId8"/>
    <p:sldId id="264" r:id="rId9"/>
    <p:sldId id="258" r:id="rId10"/>
    <p:sldId id="259" r:id="rId11"/>
    <p:sldId id="262" r:id="rId12"/>
    <p:sldId id="308"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ED14E"/>
    <a:srgbClr val="4FAD42"/>
    <a:srgbClr val="19547C"/>
    <a:srgbClr val="31AAD4"/>
    <a:srgbClr val="222222"/>
    <a:srgbClr val="F37437"/>
    <a:srgbClr val="93C746"/>
    <a:srgbClr val="40591B"/>
    <a:srgbClr val="134A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92" autoAdjust="0"/>
    <p:restoredTop sz="94660"/>
  </p:normalViewPr>
  <p:slideViewPr>
    <p:cSldViewPr snapToGrid="0">
      <p:cViewPr>
        <p:scale>
          <a:sx n="50" d="100"/>
          <a:sy n="50" d="100"/>
        </p:scale>
        <p:origin x="1245" y="47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customXml" Target="../customXml/item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183DAB-6AFF-4349-8C0F-9A84B08D3915}" type="datetimeFigureOut">
              <a:rPr lang="en-GB" smtClean="0"/>
              <a:t>11/04/2025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3BEDCF-BE51-4517-B181-BBE5B8AD03A2}" type="slidenum">
              <a:rPr lang="en-GB" smtClean="0"/>
              <a:t>‹#›</a:t>
            </a:fld>
            <a:endParaRPr lang="en-GB"/>
          </a:p>
        </p:txBody>
      </p:sp>
    </p:spTree>
    <p:extLst>
      <p:ext uri="{BB962C8B-B14F-4D97-AF65-F5344CB8AC3E}">
        <p14:creationId xmlns:p14="http://schemas.microsoft.com/office/powerpoint/2010/main" val="1231733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0">
          <a:extLst>
            <a:ext uri="{FF2B5EF4-FFF2-40B4-BE49-F238E27FC236}">
              <a16:creationId xmlns:a16="http://schemas.microsoft.com/office/drawing/2014/main" id="{2F782A60-E60C-7E30-34FE-806F1864AE89}"/>
            </a:ext>
          </a:extLst>
        </p:cNvPr>
        <p:cNvGrpSpPr/>
        <p:nvPr/>
      </p:nvGrpSpPr>
      <p:grpSpPr>
        <a:xfrm>
          <a:off x="0" y="0"/>
          <a:ext cx="0" cy="0"/>
          <a:chOff x="0" y="0"/>
          <a:chExt cx="0" cy="0"/>
        </a:xfrm>
      </p:grpSpPr>
      <p:sp>
        <p:nvSpPr>
          <p:cNvPr id="611" name="Google Shape;611;p9:notes">
            <a:extLst>
              <a:ext uri="{FF2B5EF4-FFF2-40B4-BE49-F238E27FC236}">
                <a16:creationId xmlns:a16="http://schemas.microsoft.com/office/drawing/2014/main" id="{1919369E-A5FC-7159-5572-3B0C494149F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add our WP depends on all wps, proactively sharing results </a:t>
            </a:r>
            <a:endParaRPr/>
          </a:p>
        </p:txBody>
      </p:sp>
      <p:sp>
        <p:nvSpPr>
          <p:cNvPr id="612" name="Google Shape;612;p9:notes">
            <a:extLst>
              <a:ext uri="{FF2B5EF4-FFF2-40B4-BE49-F238E27FC236}">
                <a16:creationId xmlns:a16="http://schemas.microsoft.com/office/drawing/2014/main" id="{31C64AE8-EFDC-3E64-2F72-8BF0A46244B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909070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8.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23.png"/><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2B3CCF8-DCCD-D642-E92B-0EDD3090447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5CCD3F93-E013-53BB-4473-FC2813494BA9}"/>
              </a:ext>
            </a:extLst>
          </p:cNvPr>
          <p:cNvSpPr>
            <a:spLocks noGrp="1"/>
          </p:cNvSpPr>
          <p:nvPr>
            <p:ph type="title" hasCustomPrompt="1"/>
          </p:nvPr>
        </p:nvSpPr>
        <p:spPr>
          <a:xfrm>
            <a:off x="831850" y="1231900"/>
            <a:ext cx="9950450" cy="1885950"/>
          </a:xfrm>
        </p:spPr>
        <p:txBody>
          <a:bodyPr anchor="b">
            <a:normAutofit/>
          </a:bodyPr>
          <a:lstStyle>
            <a:lvl1pPr>
              <a:defRPr sz="4700">
                <a:solidFill>
                  <a:srgbClr val="19547C"/>
                </a:solidFill>
                <a:latin typeface="Sofia Sans Condensed Bold" pitchFamily="2" charset="0"/>
                <a:cs typeface="Poppins Bold" panose="00000800000000000000" pitchFamily="2" charset="0"/>
              </a:defRPr>
            </a:lvl1pPr>
          </a:lstStyle>
          <a:p>
            <a:r>
              <a:rPr lang="en-US" dirty="0"/>
              <a:t>Click to edit</a:t>
            </a:r>
            <a:br>
              <a:rPr lang="en-US" dirty="0"/>
            </a:br>
            <a:r>
              <a:rPr lang="en-US" dirty="0"/>
              <a:t>Master title style</a:t>
            </a:r>
            <a:endParaRPr lang="en-GB" dirty="0"/>
          </a:p>
        </p:txBody>
      </p:sp>
      <p:sp>
        <p:nvSpPr>
          <p:cNvPr id="4" name="Date Placeholder 3">
            <a:extLst>
              <a:ext uri="{FF2B5EF4-FFF2-40B4-BE49-F238E27FC236}">
                <a16:creationId xmlns:a16="http://schemas.microsoft.com/office/drawing/2014/main" id="{C35BD7C8-35FA-EAD3-6A80-74112300EE5C}"/>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46B909C7-801D-F878-4E73-C84F4FE7A7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388F64F-3107-FF60-24E3-8DD8ED51B046}"/>
              </a:ext>
            </a:extLst>
          </p:cNvPr>
          <p:cNvSpPr>
            <a:spLocks noGrp="1"/>
          </p:cNvSpPr>
          <p:nvPr>
            <p:ph type="sldNum" sz="quarter" idx="12"/>
          </p:nvPr>
        </p:nvSpPr>
        <p:spPr/>
        <p:txBody>
          <a:bodyPr/>
          <a:lstStyle/>
          <a:p>
            <a:fld id="{56258798-CA1D-4DEF-BD5A-CBC6DBDC5BE7}" type="slidenum">
              <a:rPr lang="en-GB" smtClean="0"/>
              <a:t>‹#›</a:t>
            </a:fld>
            <a:endParaRPr lang="en-GB"/>
          </a:p>
        </p:txBody>
      </p:sp>
      <p:pic>
        <p:nvPicPr>
          <p:cNvPr id="14" name="Graphic 13">
            <a:extLst>
              <a:ext uri="{FF2B5EF4-FFF2-40B4-BE49-F238E27FC236}">
                <a16:creationId xmlns:a16="http://schemas.microsoft.com/office/drawing/2014/main" id="{E60BBE06-4B16-0426-4474-932CA2B72F4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637267" y="508873"/>
            <a:ext cx="1407683" cy="362956"/>
          </a:xfrm>
          <a:prstGeom prst="rect">
            <a:avLst/>
          </a:prstGeom>
        </p:spPr>
      </p:pic>
      <p:pic>
        <p:nvPicPr>
          <p:cNvPr id="16" name="Graphic 15">
            <a:extLst>
              <a:ext uri="{FF2B5EF4-FFF2-40B4-BE49-F238E27FC236}">
                <a16:creationId xmlns:a16="http://schemas.microsoft.com/office/drawing/2014/main" id="{8D2FCCF5-81EE-40B1-7E98-2007C3AC66A1}"/>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31850" y="465138"/>
            <a:ext cx="1457325" cy="409575"/>
          </a:xfrm>
          <a:prstGeom prst="rect">
            <a:avLst/>
          </a:prstGeom>
        </p:spPr>
      </p:pic>
      <p:pic>
        <p:nvPicPr>
          <p:cNvPr id="18" name="Graphic 17">
            <a:extLst>
              <a:ext uri="{FF2B5EF4-FFF2-40B4-BE49-F238E27FC236}">
                <a16:creationId xmlns:a16="http://schemas.microsoft.com/office/drawing/2014/main" id="{098C8B0B-98A5-1D98-04F5-C4B36D9F7A9C}"/>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4393042" y="274134"/>
            <a:ext cx="671513" cy="671513"/>
          </a:xfrm>
          <a:prstGeom prst="rect">
            <a:avLst/>
          </a:prstGeom>
        </p:spPr>
      </p:pic>
      <p:sp>
        <p:nvSpPr>
          <p:cNvPr id="21" name="Text Placeholder 2">
            <a:extLst>
              <a:ext uri="{FF2B5EF4-FFF2-40B4-BE49-F238E27FC236}">
                <a16:creationId xmlns:a16="http://schemas.microsoft.com/office/drawing/2014/main" id="{C5C487EE-B7FD-4895-3C48-4E78C48120DE}"/>
              </a:ext>
            </a:extLst>
          </p:cNvPr>
          <p:cNvSpPr txBox="1">
            <a:spLocks/>
          </p:cNvSpPr>
          <p:nvPr userDrawn="1"/>
        </p:nvSpPr>
        <p:spPr>
          <a:xfrm>
            <a:off x="2907393" y="6083148"/>
            <a:ext cx="8559800" cy="444652"/>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00000"/>
              </a:lnSpc>
            </a:pPr>
            <a:r>
              <a:rPr lang="en-GB" sz="800" dirty="0">
                <a:solidFill>
                  <a:schemeClr val="bg1">
                    <a:lumMod val="65000"/>
                  </a:schemeClr>
                </a:solidFill>
                <a:latin typeface="Arial" panose="020B0604020202020204" pitchFamily="34" charset="0"/>
                <a:cs typeface="Arial" panose="020B0604020202020204" pitchFamily="34" charset="0"/>
              </a:rPr>
              <a:t>LAFERIA receives funding from the European Union's Horizon Europe research and innovation programme under grant agreement No 101181492. Views and opinions expressed are those of the author(s) only and do not necessarily reflect those of the European Union or the European Research Executive Agency (REA). Neither the EU nor REA can be held responsible for them.</a:t>
            </a:r>
          </a:p>
        </p:txBody>
      </p:sp>
      <p:pic>
        <p:nvPicPr>
          <p:cNvPr id="15" name="Graphic 14">
            <a:extLst>
              <a:ext uri="{FF2B5EF4-FFF2-40B4-BE49-F238E27FC236}">
                <a16:creationId xmlns:a16="http://schemas.microsoft.com/office/drawing/2014/main" id="{5CF2450A-CAF8-3F7C-5B7A-73FEC626CAAA}"/>
              </a:ext>
            </a:extLst>
          </p:cNvPr>
          <p:cNvPicPr>
            <a:picLocks noChangeAspect="1"/>
          </p:cNvPicPr>
          <p:nvPr userDrawn="1"/>
        </p:nvPicPr>
        <p:blipFill>
          <a:blip r:embed="rId9">
            <a:extLst>
              <a:ext uri="{96DAC541-7B7A-43D3-8B79-37D633B846F1}">
                <asvg:svgBlip xmlns:asvg="http://schemas.microsoft.com/office/drawing/2016/SVG/main" r:embed="rId10"/>
              </a:ext>
            </a:extLst>
          </a:blip>
          <a:srcRect l="1563" t="6773" r="4062" b="7239"/>
          <a:stretch/>
        </p:blipFill>
        <p:spPr>
          <a:xfrm>
            <a:off x="995596" y="6138770"/>
            <a:ext cx="1641671" cy="333407"/>
          </a:xfrm>
          <a:prstGeom prst="rect">
            <a:avLst/>
          </a:prstGeom>
        </p:spPr>
      </p:pic>
    </p:spTree>
    <p:extLst>
      <p:ext uri="{BB962C8B-B14F-4D97-AF65-F5344CB8AC3E}">
        <p14:creationId xmlns:p14="http://schemas.microsoft.com/office/powerpoint/2010/main" val="20016341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68AE6A7-DAA5-ECDC-1CFC-6E203B4022C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89397A49-63E6-9D90-D6EF-409AEC0A2B45}"/>
              </a:ext>
            </a:extLst>
          </p:cNvPr>
          <p:cNvSpPr>
            <a:spLocks noGrp="1"/>
          </p:cNvSpPr>
          <p:nvPr>
            <p:ph type="title"/>
          </p:nvPr>
        </p:nvSpPr>
        <p:spPr/>
        <p:txBody>
          <a:bodyPr>
            <a:normAutofit/>
          </a:bodyPr>
          <a:lstStyle>
            <a:lvl1pPr>
              <a:defRPr sz="3800">
                <a:solidFill>
                  <a:srgbClr val="222222"/>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D6F027F4-9935-F16E-63C6-1005BA32237D}"/>
              </a:ext>
            </a:extLst>
          </p:cNvPr>
          <p:cNvSpPr>
            <a:spLocks noGrp="1"/>
          </p:cNvSpPr>
          <p:nvPr>
            <p:ph idx="1" hasCustomPrompt="1"/>
          </p:nvPr>
        </p:nvSpPr>
        <p:spPr/>
        <p:txBody>
          <a:bodyPr>
            <a:normAutofit/>
          </a:bodyPr>
          <a:lstStyle>
            <a:lvl1pPr marL="228600" indent="-228600">
              <a:buSzPct val="130000"/>
              <a:buFontTx/>
              <a:buBlip>
                <a:blip r:embed="rId3">
                  <a:extLst>
                    <a:ext uri="{96DAC541-7B7A-43D3-8B79-37D633B846F1}">
                      <asvg:svgBlip xmlns:asvg="http://schemas.microsoft.com/office/drawing/2016/SVG/main" r:embed="rId4"/>
                    </a:ext>
                  </a:extLst>
                </a:blip>
              </a:buBlip>
              <a:defRPr sz="2000">
                <a:solidFill>
                  <a:srgbClr val="222222"/>
                </a:solidFill>
                <a:latin typeface="Work Sans" pitchFamily="2" charset="0"/>
                <a:cs typeface="Poppins" panose="00000500000000000000" pitchFamily="2" charset="0"/>
              </a:defRPr>
            </a:lvl1pPr>
            <a:lvl2pPr marL="685800" indent="-228600">
              <a:buSzPct val="130000"/>
              <a:buFontTx/>
              <a:buBlip>
                <a:blip r:embed="rId3">
                  <a:extLst>
                    <a:ext uri="{96DAC541-7B7A-43D3-8B79-37D633B846F1}">
                      <asvg:svgBlip xmlns:asvg="http://schemas.microsoft.com/office/drawing/2016/SVG/main" r:embed="rId4"/>
                    </a:ext>
                  </a:extLst>
                </a:blip>
              </a:buBlip>
              <a:defRPr sz="2000">
                <a:solidFill>
                  <a:srgbClr val="222222"/>
                </a:solidFill>
                <a:latin typeface="Work Sans" pitchFamily="2" charset="0"/>
                <a:cs typeface="Poppins" panose="00000500000000000000" pitchFamily="2" charset="0"/>
              </a:defRPr>
            </a:lvl2pPr>
            <a:lvl3pPr marL="1143000" indent="-228600">
              <a:buSzPct val="130000"/>
              <a:buFontTx/>
              <a:buBlip>
                <a:blip r:embed="rId3">
                  <a:extLst>
                    <a:ext uri="{96DAC541-7B7A-43D3-8B79-37D633B846F1}">
                      <asvg:svgBlip xmlns:asvg="http://schemas.microsoft.com/office/drawing/2016/SVG/main" r:embed="rId4"/>
                    </a:ext>
                  </a:extLst>
                </a:blip>
              </a:buBlip>
              <a:defRPr sz="2000">
                <a:solidFill>
                  <a:srgbClr val="222222"/>
                </a:solidFill>
                <a:latin typeface="Work Sans" pitchFamily="2" charset="0"/>
                <a:cs typeface="Poppins" panose="00000500000000000000" pitchFamily="2" charset="0"/>
              </a:defRPr>
            </a:lvl3pPr>
            <a:lvl4pPr marL="1600200" indent="-228600">
              <a:buSzPct val="130000"/>
              <a:buFontTx/>
              <a:buBlip>
                <a:blip r:embed="rId3">
                  <a:extLst>
                    <a:ext uri="{96DAC541-7B7A-43D3-8B79-37D633B846F1}">
                      <asvg:svgBlip xmlns:asvg="http://schemas.microsoft.com/office/drawing/2016/SVG/main" r:embed="rId4"/>
                    </a:ext>
                  </a:extLst>
                </a:blip>
              </a:buBlip>
              <a:defRPr sz="2000">
                <a:solidFill>
                  <a:srgbClr val="222222"/>
                </a:solidFill>
                <a:latin typeface="Work Sans" pitchFamily="2" charset="0"/>
                <a:cs typeface="Poppins" panose="00000500000000000000" pitchFamily="2" charset="0"/>
              </a:defRPr>
            </a:lvl4pPr>
            <a:lvl5pPr marL="2057400" indent="-228600">
              <a:buSzPct val="130000"/>
              <a:buFontTx/>
              <a:buBlip>
                <a:blip r:embed="rId3">
                  <a:extLst>
                    <a:ext uri="{96DAC541-7B7A-43D3-8B79-37D633B846F1}">
                      <asvg:svgBlip xmlns:asvg="http://schemas.microsoft.com/office/drawing/2016/SVG/main" r:embed="rId4"/>
                    </a:ext>
                  </a:extLst>
                </a:blip>
              </a:buBlip>
              <a:defRPr sz="2000">
                <a:solidFill>
                  <a:srgbClr val="222222"/>
                </a:solidFill>
                <a:latin typeface="Work Sans" pitchFamily="2" charset="0"/>
                <a:cs typeface="Poppins" panose="00000500000000000000" pitchFamily="2" charset="0"/>
              </a:defRPr>
            </a:lvl5pPr>
          </a:lstStyle>
          <a:p>
            <a:pPr lvl="0"/>
            <a:r>
              <a:rPr lang="en-US" dirty="0"/>
              <a:t> Click to edit Master text styles</a:t>
            </a:r>
          </a:p>
          <a:p>
            <a:pPr lvl="1"/>
            <a:r>
              <a:rPr lang="en-US" dirty="0"/>
              <a:t> Second level</a:t>
            </a:r>
          </a:p>
          <a:p>
            <a:pPr lvl="2"/>
            <a:r>
              <a:rPr lang="en-US" dirty="0"/>
              <a:t> Third level</a:t>
            </a:r>
          </a:p>
          <a:p>
            <a:pPr lvl="3"/>
            <a:r>
              <a:rPr lang="en-US" dirty="0"/>
              <a:t> Fourth level</a:t>
            </a:r>
          </a:p>
          <a:p>
            <a:pPr lvl="4"/>
            <a:r>
              <a:rPr lang="en-US" dirty="0"/>
              <a:t> Fifth level</a:t>
            </a:r>
            <a:endParaRPr lang="en-GB" dirty="0"/>
          </a:p>
        </p:txBody>
      </p:sp>
      <p:sp>
        <p:nvSpPr>
          <p:cNvPr id="4" name="Date Placeholder 3">
            <a:extLst>
              <a:ext uri="{FF2B5EF4-FFF2-40B4-BE49-F238E27FC236}">
                <a16:creationId xmlns:a16="http://schemas.microsoft.com/office/drawing/2014/main" id="{51E7A03B-0CA8-30E2-6AE7-94EE6D915E99}"/>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A19075AA-FE20-6320-5F8B-EDC7751E33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18511D-38E2-1527-D83C-8B848625A275}"/>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1778949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7FC8D52-0353-3577-0343-C3AB9599AD8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a:extLst>
              <a:ext uri="{FF2B5EF4-FFF2-40B4-BE49-F238E27FC236}">
                <a16:creationId xmlns:a16="http://schemas.microsoft.com/office/drawing/2014/main" id="{2FE68454-A7E2-0955-4059-29827EC22201}"/>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3" name="Footer Placeholder 2">
            <a:extLst>
              <a:ext uri="{FF2B5EF4-FFF2-40B4-BE49-F238E27FC236}">
                <a16:creationId xmlns:a16="http://schemas.microsoft.com/office/drawing/2014/main" id="{6260E7B5-DFA2-88BD-D34E-BF4B68583A6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EEE0989-D891-8142-BA36-31457E05795B}"/>
              </a:ext>
            </a:extLst>
          </p:cNvPr>
          <p:cNvSpPr>
            <a:spLocks noGrp="1"/>
          </p:cNvSpPr>
          <p:nvPr>
            <p:ph type="sldNum" sz="quarter" idx="12"/>
          </p:nvPr>
        </p:nvSpPr>
        <p:spPr/>
        <p:txBody>
          <a:bodyPr/>
          <a:lstStyle/>
          <a:p>
            <a:fld id="{56258798-CA1D-4DEF-BD5A-CBC6DBDC5BE7}" type="slidenum">
              <a:rPr lang="en-GB" smtClean="0"/>
              <a:t>‹#›</a:t>
            </a:fld>
            <a:endParaRPr lang="en-GB"/>
          </a:p>
        </p:txBody>
      </p:sp>
      <p:sp>
        <p:nvSpPr>
          <p:cNvPr id="6" name="Picture Placeholder 5">
            <a:extLst>
              <a:ext uri="{FF2B5EF4-FFF2-40B4-BE49-F238E27FC236}">
                <a16:creationId xmlns:a16="http://schemas.microsoft.com/office/drawing/2014/main" id="{1D2714A7-FE2C-2D85-E414-9CD807050F3A}"/>
              </a:ext>
            </a:extLst>
          </p:cNvPr>
          <p:cNvSpPr>
            <a:spLocks noGrp="1"/>
          </p:cNvSpPr>
          <p:nvPr>
            <p:ph type="pic" sz="quarter" idx="13"/>
          </p:nvPr>
        </p:nvSpPr>
        <p:spPr>
          <a:xfrm>
            <a:off x="2828925" y="1123949"/>
            <a:ext cx="2981325" cy="2981325"/>
          </a:xfrm>
        </p:spPr>
        <p:txBody>
          <a:bodyPr/>
          <a:lstStyle/>
          <a:p>
            <a:endParaRPr lang="en-GB"/>
          </a:p>
        </p:txBody>
      </p:sp>
      <p:sp>
        <p:nvSpPr>
          <p:cNvPr id="7" name="Picture Placeholder 5">
            <a:extLst>
              <a:ext uri="{FF2B5EF4-FFF2-40B4-BE49-F238E27FC236}">
                <a16:creationId xmlns:a16="http://schemas.microsoft.com/office/drawing/2014/main" id="{83F89650-6CF7-1238-26A7-6377A784D9FB}"/>
              </a:ext>
            </a:extLst>
          </p:cNvPr>
          <p:cNvSpPr>
            <a:spLocks noGrp="1"/>
          </p:cNvSpPr>
          <p:nvPr>
            <p:ph type="pic" sz="quarter" idx="14"/>
          </p:nvPr>
        </p:nvSpPr>
        <p:spPr>
          <a:xfrm>
            <a:off x="6048375" y="1104899"/>
            <a:ext cx="2981325" cy="2981325"/>
          </a:xfrm>
        </p:spPr>
        <p:txBody>
          <a:bodyPr/>
          <a:lstStyle/>
          <a:p>
            <a:endParaRPr lang="en-GB"/>
          </a:p>
        </p:txBody>
      </p:sp>
      <p:sp>
        <p:nvSpPr>
          <p:cNvPr id="9" name="Text Placeholder 8">
            <a:extLst>
              <a:ext uri="{FF2B5EF4-FFF2-40B4-BE49-F238E27FC236}">
                <a16:creationId xmlns:a16="http://schemas.microsoft.com/office/drawing/2014/main" id="{523AF4D6-B910-3B36-9BBA-D348E2AE1AC0}"/>
              </a:ext>
            </a:extLst>
          </p:cNvPr>
          <p:cNvSpPr>
            <a:spLocks noGrp="1"/>
          </p:cNvSpPr>
          <p:nvPr>
            <p:ph type="body" sz="quarter" idx="15"/>
          </p:nvPr>
        </p:nvSpPr>
        <p:spPr>
          <a:xfrm>
            <a:off x="3305175" y="4343401"/>
            <a:ext cx="2228850" cy="1171574"/>
          </a:xfrm>
        </p:spPr>
        <p:txBody>
          <a:bodyPr>
            <a:normAutofit/>
          </a:bodyPr>
          <a:lstStyle>
            <a:lvl1pPr marL="0" indent="0" algn="ctr">
              <a:buNone/>
              <a:defRPr sz="2400">
                <a:latin typeface="Work Sans" pitchFamily="2" charset="0"/>
              </a:defRPr>
            </a:lvl1pPr>
          </a:lstStyle>
          <a:p>
            <a:pPr lvl="0"/>
            <a:endParaRPr lang="en-GB" dirty="0"/>
          </a:p>
        </p:txBody>
      </p:sp>
      <p:sp>
        <p:nvSpPr>
          <p:cNvPr id="10" name="Text Placeholder 8">
            <a:extLst>
              <a:ext uri="{FF2B5EF4-FFF2-40B4-BE49-F238E27FC236}">
                <a16:creationId xmlns:a16="http://schemas.microsoft.com/office/drawing/2014/main" id="{C5EB05F1-9E19-CD03-CB7C-37FB063900D4}"/>
              </a:ext>
            </a:extLst>
          </p:cNvPr>
          <p:cNvSpPr>
            <a:spLocks noGrp="1"/>
          </p:cNvSpPr>
          <p:nvPr>
            <p:ph type="body" sz="quarter" idx="16"/>
          </p:nvPr>
        </p:nvSpPr>
        <p:spPr>
          <a:xfrm>
            <a:off x="6424612" y="4343401"/>
            <a:ext cx="2228850" cy="1171574"/>
          </a:xfrm>
        </p:spPr>
        <p:txBody>
          <a:bodyPr>
            <a:normAutofit/>
          </a:bodyPr>
          <a:lstStyle>
            <a:lvl1pPr marL="0" indent="0" algn="ctr">
              <a:buNone/>
              <a:defRPr sz="2400">
                <a:latin typeface="Work Sans" pitchFamily="2" charset="0"/>
              </a:defRPr>
            </a:lvl1pPr>
          </a:lstStyle>
          <a:p>
            <a:pPr lvl="0"/>
            <a:endParaRPr lang="en-GB" dirty="0"/>
          </a:p>
        </p:txBody>
      </p:sp>
    </p:spTree>
    <p:extLst>
      <p:ext uri="{BB962C8B-B14F-4D97-AF65-F5344CB8AC3E}">
        <p14:creationId xmlns:p14="http://schemas.microsoft.com/office/powerpoint/2010/main" val="36015085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40917-BDF4-B58F-2208-1D2EB41081FF}"/>
              </a:ext>
            </a:extLst>
          </p:cNvPr>
          <p:cNvSpPr>
            <a:spLocks noGrp="1"/>
          </p:cNvSpPr>
          <p:nvPr>
            <p:ph type="title"/>
          </p:nvPr>
        </p:nvSpPr>
        <p:spPr>
          <a:xfrm>
            <a:off x="839788" y="457200"/>
            <a:ext cx="3932237" cy="1600200"/>
          </a:xfrm>
        </p:spPr>
        <p:txBody>
          <a:bodyPr anchor="b"/>
          <a:lstStyle>
            <a:lvl1pPr>
              <a:defRPr sz="3200">
                <a:solidFill>
                  <a:srgbClr val="222222"/>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3" name="Picture Placeholder 2">
            <a:extLst>
              <a:ext uri="{FF2B5EF4-FFF2-40B4-BE49-F238E27FC236}">
                <a16:creationId xmlns:a16="http://schemas.microsoft.com/office/drawing/2014/main" id="{51BC5529-9409-78A2-FF82-1B69C3A221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023B4841-6907-6159-73E6-BCD94B15FDE4}"/>
              </a:ext>
            </a:extLst>
          </p:cNvPr>
          <p:cNvSpPr>
            <a:spLocks noGrp="1"/>
          </p:cNvSpPr>
          <p:nvPr>
            <p:ph type="body" sz="half" idx="2"/>
          </p:nvPr>
        </p:nvSpPr>
        <p:spPr>
          <a:xfrm>
            <a:off x="839788" y="2057400"/>
            <a:ext cx="3932237" cy="3811588"/>
          </a:xfrm>
        </p:spPr>
        <p:txBody>
          <a:bodyPr>
            <a:normAutofit/>
          </a:bodyPr>
          <a:lstStyle>
            <a:lvl1pPr marL="285750" indent="-285750">
              <a:buSzPct val="130000"/>
              <a:buFontTx/>
              <a:buBlip>
                <a:blip r:embed="rId2">
                  <a:extLst>
                    <a:ext uri="{96DAC541-7B7A-43D3-8B79-37D633B846F1}">
                      <asvg:svgBlip xmlns:asvg="http://schemas.microsoft.com/office/drawing/2016/SVG/main" r:embed="rId3"/>
                    </a:ext>
                  </a:extLst>
                </a:blip>
              </a:buBlip>
              <a:defRPr sz="2000">
                <a:solidFill>
                  <a:srgbClr val="222222"/>
                </a:solidFill>
                <a:latin typeface="Work Sans"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8F7B3F9-3ED7-9438-BAB9-AF15D358FE28}"/>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6" name="Footer Placeholder 5">
            <a:extLst>
              <a:ext uri="{FF2B5EF4-FFF2-40B4-BE49-F238E27FC236}">
                <a16:creationId xmlns:a16="http://schemas.microsoft.com/office/drawing/2014/main" id="{E9A8B25B-414C-E05D-5482-2F6E5AED5B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4928B7-03A0-3D94-EDCE-4496990E5B5A}"/>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37356674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51BC5529-9409-78A2-FF82-1B69C3A22141}"/>
              </a:ext>
            </a:extLst>
          </p:cNvPr>
          <p:cNvSpPr>
            <a:spLocks noGrp="1"/>
          </p:cNvSpPr>
          <p:nvPr>
            <p:ph type="pic" idx="1"/>
          </p:nvPr>
        </p:nvSpPr>
        <p:spPr>
          <a:xfrm>
            <a:off x="838200"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2" name="Title 1">
            <a:extLst>
              <a:ext uri="{FF2B5EF4-FFF2-40B4-BE49-F238E27FC236}">
                <a16:creationId xmlns:a16="http://schemas.microsoft.com/office/drawing/2014/main" id="{6B740917-BDF4-B58F-2208-1D2EB41081FF}"/>
              </a:ext>
            </a:extLst>
          </p:cNvPr>
          <p:cNvSpPr>
            <a:spLocks noGrp="1"/>
          </p:cNvSpPr>
          <p:nvPr>
            <p:ph type="title"/>
          </p:nvPr>
        </p:nvSpPr>
        <p:spPr>
          <a:xfrm>
            <a:off x="7419975" y="457200"/>
            <a:ext cx="3932237" cy="1600200"/>
          </a:xfrm>
        </p:spPr>
        <p:txBody>
          <a:bodyPr anchor="b"/>
          <a:lstStyle>
            <a:lvl1pPr>
              <a:defRPr sz="3200">
                <a:solidFill>
                  <a:srgbClr val="222222"/>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4" name="Text Placeholder 3">
            <a:extLst>
              <a:ext uri="{FF2B5EF4-FFF2-40B4-BE49-F238E27FC236}">
                <a16:creationId xmlns:a16="http://schemas.microsoft.com/office/drawing/2014/main" id="{023B4841-6907-6159-73E6-BCD94B15FDE4}"/>
              </a:ext>
            </a:extLst>
          </p:cNvPr>
          <p:cNvSpPr>
            <a:spLocks noGrp="1"/>
          </p:cNvSpPr>
          <p:nvPr>
            <p:ph type="body" sz="half" idx="2"/>
          </p:nvPr>
        </p:nvSpPr>
        <p:spPr>
          <a:xfrm>
            <a:off x="7419975" y="2057400"/>
            <a:ext cx="3932237" cy="3811588"/>
          </a:xfrm>
        </p:spPr>
        <p:txBody>
          <a:bodyPr>
            <a:normAutofit/>
          </a:bodyPr>
          <a:lstStyle>
            <a:lvl1pPr marL="285750" indent="-285750">
              <a:buFontTx/>
              <a:buBlip>
                <a:blip r:embed="rId2">
                  <a:extLst>
                    <a:ext uri="{96DAC541-7B7A-43D3-8B79-37D633B846F1}">
                      <asvg:svgBlip xmlns:asvg="http://schemas.microsoft.com/office/drawing/2016/SVG/main" r:embed="rId3"/>
                    </a:ext>
                  </a:extLst>
                </a:blip>
              </a:buBlip>
              <a:defRPr sz="2000">
                <a:solidFill>
                  <a:srgbClr val="222222"/>
                </a:solidFill>
                <a:latin typeface="Work Sans" pitchFamily="2" charset="0"/>
                <a:cs typeface="Poppins" panose="00000500000000000000" pitchFamily="2"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8F7B3F9-3ED7-9438-BAB9-AF15D358FE28}"/>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6" name="Footer Placeholder 5">
            <a:extLst>
              <a:ext uri="{FF2B5EF4-FFF2-40B4-BE49-F238E27FC236}">
                <a16:creationId xmlns:a16="http://schemas.microsoft.com/office/drawing/2014/main" id="{E9A8B25B-414C-E05D-5482-2F6E5AED5B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04928B7-03A0-3D94-EDCE-4496990E5B5A}"/>
              </a:ext>
            </a:extLst>
          </p:cNvPr>
          <p:cNvSpPr>
            <a:spLocks noGrp="1"/>
          </p:cNvSpPr>
          <p:nvPr>
            <p:ph type="sldNum" sz="quarter" idx="12"/>
          </p:nvPr>
        </p:nvSpPr>
        <p:spPr/>
        <p:txBody>
          <a:bodyPr/>
          <a:lstStyle/>
          <a:p>
            <a:fld id="{56258798-CA1D-4DEF-BD5A-CBC6DBDC5BE7}" type="slidenum">
              <a:rPr lang="en-GB" smtClean="0"/>
              <a:t>‹#›</a:t>
            </a:fld>
            <a:endParaRPr lang="en-GB"/>
          </a:p>
        </p:txBody>
      </p:sp>
      <p:pic>
        <p:nvPicPr>
          <p:cNvPr id="10" name="Graphic 9">
            <a:extLst>
              <a:ext uri="{FF2B5EF4-FFF2-40B4-BE49-F238E27FC236}">
                <a16:creationId xmlns:a16="http://schemas.microsoft.com/office/drawing/2014/main" id="{17EB17F0-089A-9200-BCBD-3DB58EF6B9CE}"/>
              </a:ext>
            </a:extLst>
          </p:cNvPr>
          <p:cNvPicPr>
            <a:picLocks noChangeAspect="1"/>
          </p:cNvPicPr>
          <p:nvPr userDrawn="1"/>
        </p:nvPicPr>
        <p:blipFill>
          <a:blip r:embed="rId4">
            <a:extLst>
              <a:ext uri="{96DAC541-7B7A-43D3-8B79-37D633B846F1}">
                <asvg:svgBlip xmlns:asvg="http://schemas.microsoft.com/office/drawing/2016/SVG/main" r:embed="rId5"/>
              </a:ext>
            </a:extLst>
          </a:blip>
          <a:srcRect l="23731" t="-1" b="-6422"/>
          <a:stretch/>
        </p:blipFill>
        <p:spPr>
          <a:xfrm>
            <a:off x="-1" y="3922712"/>
            <a:ext cx="4867275" cy="3182937"/>
          </a:xfrm>
          <a:prstGeom prst="rect">
            <a:avLst/>
          </a:prstGeom>
        </p:spPr>
      </p:pic>
      <p:pic>
        <p:nvPicPr>
          <p:cNvPr id="8" name="Picture Placeholder 9">
            <a:extLst>
              <a:ext uri="{FF2B5EF4-FFF2-40B4-BE49-F238E27FC236}">
                <a16:creationId xmlns:a16="http://schemas.microsoft.com/office/drawing/2014/main" id="{4ABD2EA9-8240-39AD-EF70-D763CF5D48D8}"/>
              </a:ext>
            </a:extLst>
          </p:cNvPr>
          <p:cNvPicPr>
            <a:picLocks noChangeAspect="1"/>
          </p:cNvPicPr>
          <p:nvPr userDrawn="1"/>
        </p:nvPicPr>
        <p:blipFill>
          <a:blip r:embed="rId6">
            <a:extLst>
              <a:ext uri="{28A0092B-C50C-407E-A947-70E740481C1C}">
                <a14:useLocalDpi xmlns:a14="http://schemas.microsoft.com/office/drawing/2010/main" val="0"/>
              </a:ext>
            </a:extLst>
          </a:blip>
          <a:srcRect l="-2078" t="765" r="24709" b="587"/>
          <a:stretch/>
        </p:blipFill>
        <p:spPr>
          <a:xfrm flipH="1">
            <a:off x="-1" y="1984375"/>
            <a:ext cx="3352800" cy="3009900"/>
          </a:xfrm>
          <a:prstGeom prst="rect">
            <a:avLst/>
          </a:prstGeom>
        </p:spPr>
      </p:pic>
    </p:spTree>
    <p:extLst>
      <p:ext uri="{BB962C8B-B14F-4D97-AF65-F5344CB8AC3E}">
        <p14:creationId xmlns:p14="http://schemas.microsoft.com/office/powerpoint/2010/main" val="5748616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F6FC5-040F-5CE2-6497-1285E64224E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83E22B7-5968-87F8-8B6C-E7021D65D060}"/>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4" name="Footer Placeholder 3">
            <a:extLst>
              <a:ext uri="{FF2B5EF4-FFF2-40B4-BE49-F238E27FC236}">
                <a16:creationId xmlns:a16="http://schemas.microsoft.com/office/drawing/2014/main" id="{0E686AE4-2209-E6E8-8EC4-2C1208C13D2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87BFEC-CB4D-4EC5-10A8-F1E2BDF553C7}"/>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3260502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B091-E094-A2B4-3C03-B2F3A26F8BF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83AA809-A9FF-C879-83AF-8079B85541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6871CD9-413C-9991-C225-D61DB2D973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A8BB13-97A8-BB84-0E0A-8CED91B93BAC}"/>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6" name="Footer Placeholder 5">
            <a:extLst>
              <a:ext uri="{FF2B5EF4-FFF2-40B4-BE49-F238E27FC236}">
                <a16:creationId xmlns:a16="http://schemas.microsoft.com/office/drawing/2014/main" id="{15148042-0CAB-F646-0B84-64516F25D14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22639FD-68EE-6077-D3C9-762C7C9BBEB0}"/>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16973999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6175F8-AAF9-3E76-AEE7-C690DAEE01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CCA1B4-378B-C14B-4A4A-ED5F3C653C6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2F9C6C-757C-7C24-95B3-69C8B8F686EF}"/>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DB57A06C-9321-6647-A90B-F55CD3A2EA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76B1AC8-68E8-3469-2D84-8B190E56D45D}"/>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1932440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D3C156-7098-3993-8971-0D528B783C1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3980189-6428-BDBB-244D-5DD706E290B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63BFAB-F105-CCD6-7A6B-CCC3E84CF3D7}"/>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5169EC12-90D7-DF2A-DE21-E709C3DBAE9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65285D-4C52-C788-8885-AA3CA1862BB7}"/>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106482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D80CE08-2844-3001-0771-6CFB97B10E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3AF8BD1-4BA9-9AA4-DC37-DEA1B2E419B3}"/>
              </a:ext>
            </a:extLst>
          </p:cNvPr>
          <p:cNvSpPr>
            <a:spLocks noGrp="1"/>
          </p:cNvSpPr>
          <p:nvPr>
            <p:ph type="ctrTitle"/>
          </p:nvPr>
        </p:nvSpPr>
        <p:spPr>
          <a:xfrm>
            <a:off x="1524000" y="1122363"/>
            <a:ext cx="9144000" cy="2387600"/>
          </a:xfrm>
        </p:spPr>
        <p:txBody>
          <a:bodyPr anchor="b">
            <a:normAutofit/>
          </a:bodyPr>
          <a:lstStyle>
            <a:lvl1pPr algn="ctr">
              <a:defRPr sz="4700">
                <a:solidFill>
                  <a:schemeClr val="bg1"/>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278DC14-0DCB-928E-EF39-5D7CFBAF446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Work Sans Medium"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BEC3DA44-5EF6-69EE-C930-4F0135E1FEA4}"/>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53A9E814-8E9C-AC79-C172-863D42B6EF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54E5AC-785D-5DDB-7F23-900BC93B2662}"/>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67157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E3E868A-43D4-43F5-87AF-9F1A566CBA7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3AF8BD1-4BA9-9AA4-DC37-DEA1B2E419B3}"/>
              </a:ext>
            </a:extLst>
          </p:cNvPr>
          <p:cNvSpPr>
            <a:spLocks noGrp="1"/>
          </p:cNvSpPr>
          <p:nvPr>
            <p:ph type="ctrTitle"/>
          </p:nvPr>
        </p:nvSpPr>
        <p:spPr>
          <a:xfrm>
            <a:off x="1524000" y="1122363"/>
            <a:ext cx="9144000" cy="2387600"/>
          </a:xfrm>
        </p:spPr>
        <p:txBody>
          <a:bodyPr anchor="b">
            <a:normAutofit/>
          </a:bodyPr>
          <a:lstStyle>
            <a:lvl1pPr algn="ctr">
              <a:defRPr sz="4700">
                <a:solidFill>
                  <a:schemeClr val="bg1"/>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278DC14-0DCB-928E-EF39-5D7CFBAF446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Work Sans Medium"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BEC3DA44-5EF6-69EE-C930-4F0135E1FEA4}"/>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53A9E814-8E9C-AC79-C172-863D42B6EF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54E5AC-785D-5DDB-7F23-900BC93B2662}"/>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3221257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1E43A1C-8AE3-000B-B0B3-4599981D845B}"/>
              </a:ext>
            </a:extLst>
          </p:cNvPr>
          <p:cNvSpPr/>
          <p:nvPr userDrawn="1"/>
        </p:nvSpPr>
        <p:spPr>
          <a:xfrm>
            <a:off x="0" y="0"/>
            <a:ext cx="6400800" cy="6858000"/>
          </a:xfrm>
          <a:prstGeom prst="rect">
            <a:avLst/>
          </a:prstGeom>
          <a:solidFill>
            <a:srgbClr val="4FAD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Date Placeholder 2">
            <a:extLst>
              <a:ext uri="{FF2B5EF4-FFF2-40B4-BE49-F238E27FC236}">
                <a16:creationId xmlns:a16="http://schemas.microsoft.com/office/drawing/2014/main" id="{FCEF64A2-6F7E-1695-3378-E4CB642A6F56}"/>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4" name="Footer Placeholder 3">
            <a:extLst>
              <a:ext uri="{FF2B5EF4-FFF2-40B4-BE49-F238E27FC236}">
                <a16:creationId xmlns:a16="http://schemas.microsoft.com/office/drawing/2014/main" id="{E4CC9804-F14C-7341-2D75-F56CA6CF7C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313AE0-6D45-55C1-70BC-A87A0EDF71E1}"/>
              </a:ext>
            </a:extLst>
          </p:cNvPr>
          <p:cNvSpPr>
            <a:spLocks noGrp="1"/>
          </p:cNvSpPr>
          <p:nvPr>
            <p:ph type="sldNum" sz="quarter" idx="12"/>
          </p:nvPr>
        </p:nvSpPr>
        <p:spPr/>
        <p:txBody>
          <a:bodyPr/>
          <a:lstStyle/>
          <a:p>
            <a:fld id="{56258798-CA1D-4DEF-BD5A-CBC6DBDC5BE7}" type="slidenum">
              <a:rPr lang="en-GB" smtClean="0"/>
              <a:t>‹#›</a:t>
            </a:fld>
            <a:endParaRPr lang="en-GB"/>
          </a:p>
        </p:txBody>
      </p:sp>
      <p:sp>
        <p:nvSpPr>
          <p:cNvPr id="8" name="Text Placeholder 7">
            <a:extLst>
              <a:ext uri="{FF2B5EF4-FFF2-40B4-BE49-F238E27FC236}">
                <a16:creationId xmlns:a16="http://schemas.microsoft.com/office/drawing/2014/main" id="{4DC2A5FA-FCAA-AAB0-6F84-B5941B3919AE}"/>
              </a:ext>
            </a:extLst>
          </p:cNvPr>
          <p:cNvSpPr>
            <a:spLocks noGrp="1"/>
          </p:cNvSpPr>
          <p:nvPr>
            <p:ph type="body" sz="quarter" idx="13"/>
          </p:nvPr>
        </p:nvSpPr>
        <p:spPr>
          <a:xfrm>
            <a:off x="6858000" y="969962"/>
            <a:ext cx="4495800" cy="4918075"/>
          </a:xfrm>
        </p:spPr>
        <p:txBody>
          <a:bodyPr/>
          <a:lstStyle>
            <a:lvl1pPr>
              <a:defRPr>
                <a:latin typeface="Work Sans" pitchFamily="2" charset="0"/>
              </a:defRPr>
            </a:lvl1pPr>
            <a:lvl2pPr>
              <a:defRPr>
                <a:latin typeface="Work Sans" pitchFamily="2" charset="0"/>
              </a:defRPr>
            </a:lvl2pPr>
            <a:lvl3pPr>
              <a:defRPr>
                <a:latin typeface="Work Sans" pitchFamily="2" charset="0"/>
              </a:defRPr>
            </a:lvl3pPr>
            <a:lvl4pPr>
              <a:defRPr>
                <a:latin typeface="Work Sans" pitchFamily="2" charset="0"/>
              </a:defRPr>
            </a:lvl4pPr>
            <a:lvl5pPr>
              <a:defRPr>
                <a:latin typeface="Work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17082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CEF64A2-6F7E-1695-3378-E4CB642A6F56}"/>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4" name="Footer Placeholder 3">
            <a:extLst>
              <a:ext uri="{FF2B5EF4-FFF2-40B4-BE49-F238E27FC236}">
                <a16:creationId xmlns:a16="http://schemas.microsoft.com/office/drawing/2014/main" id="{E4CC9804-F14C-7341-2D75-F56CA6CF7CB5}"/>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313AE0-6D45-55C1-70BC-A87A0EDF71E1}"/>
              </a:ext>
            </a:extLst>
          </p:cNvPr>
          <p:cNvSpPr>
            <a:spLocks noGrp="1"/>
          </p:cNvSpPr>
          <p:nvPr>
            <p:ph type="sldNum" sz="quarter" idx="12"/>
          </p:nvPr>
        </p:nvSpPr>
        <p:spPr/>
        <p:txBody>
          <a:bodyPr/>
          <a:lstStyle/>
          <a:p>
            <a:fld id="{56258798-CA1D-4DEF-BD5A-CBC6DBDC5BE7}" type="slidenum">
              <a:rPr lang="en-GB" smtClean="0"/>
              <a:t>‹#›</a:t>
            </a:fld>
            <a:endParaRPr lang="en-GB"/>
          </a:p>
        </p:txBody>
      </p:sp>
      <p:sp>
        <p:nvSpPr>
          <p:cNvPr id="8" name="Text Placeholder 7">
            <a:extLst>
              <a:ext uri="{FF2B5EF4-FFF2-40B4-BE49-F238E27FC236}">
                <a16:creationId xmlns:a16="http://schemas.microsoft.com/office/drawing/2014/main" id="{4DC2A5FA-FCAA-AAB0-6F84-B5941B3919AE}"/>
              </a:ext>
            </a:extLst>
          </p:cNvPr>
          <p:cNvSpPr>
            <a:spLocks noGrp="1"/>
          </p:cNvSpPr>
          <p:nvPr>
            <p:ph type="body" sz="quarter" idx="13"/>
          </p:nvPr>
        </p:nvSpPr>
        <p:spPr>
          <a:xfrm>
            <a:off x="6858000" y="969962"/>
            <a:ext cx="4495800" cy="4918075"/>
          </a:xfrm>
        </p:spPr>
        <p:txBody>
          <a:bodyPr/>
          <a:lstStyle>
            <a:lvl1pPr>
              <a:defRPr>
                <a:latin typeface="Work Sans" pitchFamily="2" charset="0"/>
              </a:defRPr>
            </a:lvl1pPr>
            <a:lvl2pPr>
              <a:defRPr>
                <a:latin typeface="Work Sans" pitchFamily="2" charset="0"/>
              </a:defRPr>
            </a:lvl2pPr>
            <a:lvl3pPr>
              <a:defRPr>
                <a:latin typeface="Work Sans" pitchFamily="2" charset="0"/>
              </a:defRPr>
            </a:lvl3pPr>
            <a:lvl4pPr>
              <a:defRPr>
                <a:latin typeface="Work Sans" pitchFamily="2" charset="0"/>
              </a:defRPr>
            </a:lvl4pPr>
            <a:lvl5pPr>
              <a:defRPr>
                <a:latin typeface="Work Sans"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Rectangle 9">
            <a:extLst>
              <a:ext uri="{FF2B5EF4-FFF2-40B4-BE49-F238E27FC236}">
                <a16:creationId xmlns:a16="http://schemas.microsoft.com/office/drawing/2014/main" id="{EB9AEAC1-DB96-CE3F-CC67-DFCFDBE596AF}"/>
              </a:ext>
            </a:extLst>
          </p:cNvPr>
          <p:cNvSpPr/>
          <p:nvPr userDrawn="1"/>
        </p:nvSpPr>
        <p:spPr>
          <a:xfrm>
            <a:off x="0" y="0"/>
            <a:ext cx="6400800" cy="6858000"/>
          </a:xfrm>
          <a:prstGeom prst="rect">
            <a:avLst/>
          </a:prstGeom>
          <a:solidFill>
            <a:srgbClr val="1954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88260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4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9E0DB0C-2EA5-B0DA-4B64-BC9CA281FD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3AF8BD1-4BA9-9AA4-DC37-DEA1B2E419B3}"/>
              </a:ext>
            </a:extLst>
          </p:cNvPr>
          <p:cNvSpPr>
            <a:spLocks noGrp="1"/>
          </p:cNvSpPr>
          <p:nvPr>
            <p:ph type="ctrTitle"/>
          </p:nvPr>
        </p:nvSpPr>
        <p:spPr>
          <a:xfrm>
            <a:off x="1524000" y="1122363"/>
            <a:ext cx="9144000" cy="2387600"/>
          </a:xfrm>
        </p:spPr>
        <p:txBody>
          <a:bodyPr anchor="b">
            <a:normAutofit/>
          </a:bodyPr>
          <a:lstStyle>
            <a:lvl1pPr algn="ctr">
              <a:defRPr sz="4700">
                <a:solidFill>
                  <a:schemeClr val="bg1"/>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278DC14-0DCB-928E-EF39-5D7CFBAF446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Work Sans Medium"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BEC3DA44-5EF6-69EE-C930-4F0135E1FEA4}"/>
              </a:ext>
            </a:extLst>
          </p:cNvPr>
          <p:cNvSpPr>
            <a:spLocks noGrp="1"/>
          </p:cNvSpPr>
          <p:nvPr>
            <p:ph type="dt" sz="half" idx="10"/>
          </p:nvPr>
        </p:nvSpPr>
        <p:spPr/>
        <p:txBody>
          <a:bodyPr/>
          <a:lstStyle>
            <a:lvl1pPr>
              <a:defRPr>
                <a:solidFill>
                  <a:schemeClr val="bg1"/>
                </a:solidFill>
              </a:defRPr>
            </a:lvl1pPr>
          </a:lstStyle>
          <a:p>
            <a:fld id="{47BECFDE-FC03-45CE-AA86-58B2A083C6CC}" type="datetimeFigureOut">
              <a:rPr lang="en-GB" smtClean="0"/>
              <a:pPr/>
              <a:t>11/04/2025</a:t>
            </a:fld>
            <a:endParaRPr lang="en-GB" dirty="0"/>
          </a:p>
        </p:txBody>
      </p:sp>
      <p:sp>
        <p:nvSpPr>
          <p:cNvPr id="5" name="Footer Placeholder 4">
            <a:extLst>
              <a:ext uri="{FF2B5EF4-FFF2-40B4-BE49-F238E27FC236}">
                <a16:creationId xmlns:a16="http://schemas.microsoft.com/office/drawing/2014/main" id="{53A9E814-8E9C-AC79-C172-863D42B6EFC0}"/>
              </a:ext>
            </a:extLst>
          </p:cNvPr>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a:extLst>
              <a:ext uri="{FF2B5EF4-FFF2-40B4-BE49-F238E27FC236}">
                <a16:creationId xmlns:a16="http://schemas.microsoft.com/office/drawing/2014/main" id="{5354E5AC-785D-5DDB-7F23-900BC93B2662}"/>
              </a:ext>
            </a:extLst>
          </p:cNvPr>
          <p:cNvSpPr>
            <a:spLocks noGrp="1"/>
          </p:cNvSpPr>
          <p:nvPr>
            <p:ph type="sldNum" sz="quarter" idx="12"/>
          </p:nvPr>
        </p:nvSpPr>
        <p:spPr/>
        <p:txBody>
          <a:bodyPr/>
          <a:lstStyle>
            <a:lvl1pPr>
              <a:defRPr>
                <a:solidFill>
                  <a:schemeClr val="bg1"/>
                </a:solidFill>
              </a:defRPr>
            </a:lvl1pPr>
          </a:lstStyle>
          <a:p>
            <a:fld id="{56258798-CA1D-4DEF-BD5A-CBC6DBDC5BE7}" type="slidenum">
              <a:rPr lang="en-GB" smtClean="0"/>
              <a:pPr/>
              <a:t>‹#›</a:t>
            </a:fld>
            <a:endParaRPr lang="en-GB"/>
          </a:p>
        </p:txBody>
      </p:sp>
    </p:spTree>
    <p:extLst>
      <p:ext uri="{BB962C8B-B14F-4D97-AF65-F5344CB8AC3E}">
        <p14:creationId xmlns:p14="http://schemas.microsoft.com/office/powerpoint/2010/main" val="4007641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5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33139D6-BB1C-E433-AF90-06D9B68A45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3AF8BD1-4BA9-9AA4-DC37-DEA1B2E419B3}"/>
              </a:ext>
            </a:extLst>
          </p:cNvPr>
          <p:cNvSpPr>
            <a:spLocks noGrp="1"/>
          </p:cNvSpPr>
          <p:nvPr>
            <p:ph type="ctrTitle"/>
          </p:nvPr>
        </p:nvSpPr>
        <p:spPr>
          <a:xfrm>
            <a:off x="1524000" y="1122363"/>
            <a:ext cx="9144000" cy="2387600"/>
          </a:xfrm>
        </p:spPr>
        <p:txBody>
          <a:bodyPr anchor="b">
            <a:normAutofit/>
          </a:bodyPr>
          <a:lstStyle>
            <a:lvl1pPr algn="ctr">
              <a:defRPr sz="4700">
                <a:solidFill>
                  <a:schemeClr val="bg1"/>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278DC14-0DCB-928E-EF39-5D7CFBAF446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Work Sans Medium"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BEC3DA44-5EF6-69EE-C930-4F0135E1FEA4}"/>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53A9E814-8E9C-AC79-C172-863D42B6EF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54E5AC-785D-5DDB-7F23-900BC93B2662}"/>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66473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6_Titl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5D92D38-959E-09A1-5A61-52B65DFE45F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3AF8BD1-4BA9-9AA4-DC37-DEA1B2E419B3}"/>
              </a:ext>
            </a:extLst>
          </p:cNvPr>
          <p:cNvSpPr>
            <a:spLocks noGrp="1"/>
          </p:cNvSpPr>
          <p:nvPr>
            <p:ph type="ctrTitle"/>
          </p:nvPr>
        </p:nvSpPr>
        <p:spPr>
          <a:xfrm>
            <a:off x="1524000" y="1122363"/>
            <a:ext cx="9144000" cy="2387600"/>
          </a:xfrm>
        </p:spPr>
        <p:txBody>
          <a:bodyPr anchor="b">
            <a:normAutofit/>
          </a:bodyPr>
          <a:lstStyle>
            <a:lvl1pPr algn="ctr">
              <a:defRPr sz="4700">
                <a:solidFill>
                  <a:schemeClr val="bg1"/>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4278DC14-0DCB-928E-EF39-5D7CFBAF446A}"/>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Work Sans Medium" pitchFamily="2" charset="0"/>
                <a:cs typeface="Poppins"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BEC3DA44-5EF6-69EE-C930-4F0135E1FEA4}"/>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53A9E814-8E9C-AC79-C172-863D42B6EFC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354E5AC-785D-5DDB-7F23-900BC93B2662}"/>
              </a:ext>
            </a:extLst>
          </p:cNvPr>
          <p:cNvSpPr>
            <a:spLocks noGrp="1"/>
          </p:cNvSpPr>
          <p:nvPr>
            <p:ph type="sldNum" sz="quarter" idx="12"/>
          </p:nvPr>
        </p:nvSpPr>
        <p:spPr/>
        <p:txBody>
          <a:bodyPr/>
          <a:lstStyle/>
          <a:p>
            <a:fld id="{56258798-CA1D-4DEF-BD5A-CBC6DBDC5BE7}" type="slidenum">
              <a:rPr lang="en-GB" smtClean="0"/>
              <a:t>‹#›</a:t>
            </a:fld>
            <a:endParaRPr lang="en-GB"/>
          </a:p>
        </p:txBody>
      </p:sp>
    </p:spTree>
    <p:extLst>
      <p:ext uri="{BB962C8B-B14F-4D97-AF65-F5344CB8AC3E}">
        <p14:creationId xmlns:p14="http://schemas.microsoft.com/office/powerpoint/2010/main" val="3059947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397A49-63E6-9D90-D6EF-409AEC0A2B45}"/>
              </a:ext>
            </a:extLst>
          </p:cNvPr>
          <p:cNvSpPr>
            <a:spLocks noGrp="1"/>
          </p:cNvSpPr>
          <p:nvPr>
            <p:ph type="title"/>
          </p:nvPr>
        </p:nvSpPr>
        <p:spPr/>
        <p:txBody>
          <a:bodyPr>
            <a:normAutofit/>
          </a:bodyPr>
          <a:lstStyle>
            <a:lvl1pPr>
              <a:defRPr sz="3800">
                <a:solidFill>
                  <a:srgbClr val="222222"/>
                </a:solidFill>
                <a:latin typeface="Sofia Sans Condensed Bold" pitchFamily="2" charset="0"/>
                <a:cs typeface="Poppins Bold" panose="00000800000000000000" pitchFamily="2" charset="0"/>
              </a:defRPr>
            </a:lvl1pPr>
          </a:lstStyle>
          <a:p>
            <a:r>
              <a:rPr lang="en-US" dirty="0"/>
              <a:t>Click to edit Master title style</a:t>
            </a:r>
            <a:endParaRPr lang="en-GB" dirty="0"/>
          </a:p>
        </p:txBody>
      </p:sp>
      <p:sp>
        <p:nvSpPr>
          <p:cNvPr id="4" name="Date Placeholder 3">
            <a:extLst>
              <a:ext uri="{FF2B5EF4-FFF2-40B4-BE49-F238E27FC236}">
                <a16:creationId xmlns:a16="http://schemas.microsoft.com/office/drawing/2014/main" id="{51E7A03B-0CA8-30E2-6AE7-94EE6D915E99}"/>
              </a:ext>
            </a:extLst>
          </p:cNvPr>
          <p:cNvSpPr>
            <a:spLocks noGrp="1"/>
          </p:cNvSpPr>
          <p:nvPr>
            <p:ph type="dt" sz="half" idx="10"/>
          </p:nvPr>
        </p:nvSpPr>
        <p:spPr/>
        <p:txBody>
          <a:body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A19075AA-FE20-6320-5F8B-EDC7751E33F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F18511D-38E2-1527-D83C-8B848625A275}"/>
              </a:ext>
            </a:extLst>
          </p:cNvPr>
          <p:cNvSpPr>
            <a:spLocks noGrp="1"/>
          </p:cNvSpPr>
          <p:nvPr>
            <p:ph type="sldNum" sz="quarter" idx="12"/>
          </p:nvPr>
        </p:nvSpPr>
        <p:spPr/>
        <p:txBody>
          <a:bodyPr/>
          <a:lstStyle/>
          <a:p>
            <a:fld id="{56258798-CA1D-4DEF-BD5A-CBC6DBDC5BE7}" type="slidenum">
              <a:rPr lang="en-GB" smtClean="0"/>
              <a:t>‹#›</a:t>
            </a:fld>
            <a:endParaRPr lang="en-GB"/>
          </a:p>
        </p:txBody>
      </p:sp>
      <p:pic>
        <p:nvPicPr>
          <p:cNvPr id="7" name="Picture 6">
            <a:extLst>
              <a:ext uri="{FF2B5EF4-FFF2-40B4-BE49-F238E27FC236}">
                <a16:creationId xmlns:a16="http://schemas.microsoft.com/office/drawing/2014/main" id="{28F84D08-8672-D06B-F628-8E2036917AB6}"/>
              </a:ext>
            </a:extLst>
          </p:cNvPr>
          <p:cNvPicPr>
            <a:picLocks noChangeAspect="1"/>
          </p:cNvPicPr>
          <p:nvPr userDrawn="1"/>
        </p:nvPicPr>
        <p:blipFill>
          <a:blip r:embed="rId2">
            <a:extLst>
              <a:ext uri="{28A0092B-C50C-407E-A947-70E740481C1C}">
                <a14:useLocalDpi xmlns:a14="http://schemas.microsoft.com/office/drawing/2010/main" val="0"/>
              </a:ext>
            </a:extLst>
          </a:blip>
          <a:srcRect t="-22405" b="22405"/>
          <a:stretch/>
        </p:blipFill>
        <p:spPr>
          <a:xfrm>
            <a:off x="0" y="3861837"/>
            <a:ext cx="12192000" cy="2996163"/>
          </a:xfrm>
          <a:prstGeom prst="rect">
            <a:avLst/>
          </a:prstGeom>
        </p:spPr>
      </p:pic>
    </p:spTree>
    <p:extLst>
      <p:ext uri="{BB962C8B-B14F-4D97-AF65-F5344CB8AC3E}">
        <p14:creationId xmlns:p14="http://schemas.microsoft.com/office/powerpoint/2010/main" val="1007654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BA9FF45-209D-3E4A-761F-A922390AA2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0A46A52-6E11-3A92-1010-436E6C9D8A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051FDA-365E-D4A9-51E7-9526B1180A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BECFDE-FC03-45CE-AA86-58B2A083C6CC}" type="datetimeFigureOut">
              <a:rPr lang="en-GB" smtClean="0"/>
              <a:t>11/04/2025</a:t>
            </a:fld>
            <a:endParaRPr lang="en-GB"/>
          </a:p>
        </p:txBody>
      </p:sp>
      <p:sp>
        <p:nvSpPr>
          <p:cNvPr id="5" name="Footer Placeholder 4">
            <a:extLst>
              <a:ext uri="{FF2B5EF4-FFF2-40B4-BE49-F238E27FC236}">
                <a16:creationId xmlns:a16="http://schemas.microsoft.com/office/drawing/2014/main" id="{10EFBE8B-3B26-A9D0-D218-A1A54C5EC7D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C3FB1FA-101A-D519-A48E-FB67680496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258798-CA1D-4DEF-BD5A-CBC6DBDC5BE7}" type="slidenum">
              <a:rPr lang="en-GB" smtClean="0"/>
              <a:t>‹#›</a:t>
            </a:fld>
            <a:endParaRPr lang="en-GB"/>
          </a:p>
        </p:txBody>
      </p:sp>
    </p:spTree>
    <p:extLst>
      <p:ext uri="{BB962C8B-B14F-4D97-AF65-F5344CB8AC3E}">
        <p14:creationId xmlns:p14="http://schemas.microsoft.com/office/powerpoint/2010/main" val="3735134674"/>
      </p:ext>
    </p:extLst>
  </p:cSld>
  <p:clrMap bg1="lt1" tx1="dk1" bg2="lt2" tx2="dk2" accent1="accent1" accent2="accent2" accent3="accent3" accent4="accent4" accent5="accent5" accent6="accent6" hlink="hlink" folHlink="folHlink"/>
  <p:sldLayoutIdLst>
    <p:sldLayoutId id="2147483651" r:id="rId1"/>
    <p:sldLayoutId id="2147483660" r:id="rId2"/>
    <p:sldLayoutId id="2147483662" r:id="rId3"/>
    <p:sldLayoutId id="2147483671" r:id="rId4"/>
    <p:sldLayoutId id="2147483672" r:id="rId5"/>
    <p:sldLayoutId id="2147483670" r:id="rId6"/>
    <p:sldLayoutId id="2147483667" r:id="rId7"/>
    <p:sldLayoutId id="2147483669" r:id="rId8"/>
    <p:sldLayoutId id="2147483665" r:id="rId9"/>
    <p:sldLayoutId id="2147483650" r:id="rId10"/>
    <p:sldLayoutId id="2147483655" r:id="rId11"/>
    <p:sldLayoutId id="2147483657" r:id="rId12"/>
    <p:sldLayoutId id="2147483664" r:id="rId13"/>
    <p:sldLayoutId id="2147483654" r:id="rId14"/>
    <p:sldLayoutId id="2147483656" r:id="rId15"/>
    <p:sldLayoutId id="2147483658" r:id="rId16"/>
    <p:sldLayoutId id="2147483659"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8.svg"/><Relationship Id="rId3" Type="http://schemas.openxmlformats.org/officeDocument/2006/relationships/image" Target="../media/image11.png"/><Relationship Id="rId7" Type="http://schemas.openxmlformats.org/officeDocument/2006/relationships/image" Target="../media/image32.svg"/><Relationship Id="rId12"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31.png"/><Relationship Id="rId11" Type="http://schemas.openxmlformats.org/officeDocument/2006/relationships/image" Target="../media/image36.svg"/><Relationship Id="rId5" Type="http://schemas.openxmlformats.org/officeDocument/2006/relationships/image" Target="../media/image30.sv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svg"/></Relationships>
</file>

<file path=ppt/slides/_rels/slide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4.xml"/><Relationship Id="rId5" Type="http://schemas.openxmlformats.org/officeDocument/2006/relationships/image" Target="../media/image25.svg"/><Relationship Id="rId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5.xml"/><Relationship Id="rId5" Type="http://schemas.openxmlformats.org/officeDocument/2006/relationships/image" Target="../media/image25.svg"/><Relationship Id="rId4" Type="http://schemas.openxmlformats.org/officeDocument/2006/relationships/image" Target="../media/image24.png"/></Relationships>
</file>

<file path=ppt/slides/_rels/slide6.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4.xml"/><Relationship Id="rId5" Type="http://schemas.openxmlformats.org/officeDocument/2006/relationships/image" Target="../media/image25.sv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1130D83-EDCA-B9FD-D826-8042608D1331}"/>
              </a:ext>
            </a:extLst>
          </p:cNvPr>
          <p:cNvSpPr>
            <a:spLocks noGrp="1"/>
          </p:cNvSpPr>
          <p:nvPr>
            <p:ph type="title"/>
          </p:nvPr>
        </p:nvSpPr>
        <p:spPr>
          <a:xfrm>
            <a:off x="831849" y="2123097"/>
            <a:ext cx="10528301" cy="898045"/>
          </a:xfrm>
        </p:spPr>
        <p:txBody>
          <a:bodyPr/>
          <a:lstStyle/>
          <a:p>
            <a:r>
              <a:rPr lang="en-GB" dirty="0"/>
              <a:t>Title of the Presentation</a:t>
            </a:r>
          </a:p>
        </p:txBody>
      </p:sp>
      <p:sp>
        <p:nvSpPr>
          <p:cNvPr id="6" name="Text Placeholder 2">
            <a:extLst>
              <a:ext uri="{FF2B5EF4-FFF2-40B4-BE49-F238E27FC236}">
                <a16:creationId xmlns:a16="http://schemas.microsoft.com/office/drawing/2014/main" id="{57FB072F-C5DB-E4F4-0CAE-19A9C05EF293}"/>
              </a:ext>
            </a:extLst>
          </p:cNvPr>
          <p:cNvSpPr txBox="1">
            <a:spLocks/>
          </p:cNvSpPr>
          <p:nvPr/>
        </p:nvSpPr>
        <p:spPr>
          <a:xfrm>
            <a:off x="831850" y="4662222"/>
            <a:ext cx="9950450" cy="30574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600" dirty="0">
                <a:solidFill>
                  <a:srgbClr val="19547C"/>
                </a:solidFill>
                <a:latin typeface="Work Sans" pitchFamily="2" charset="0"/>
                <a:cs typeface="Poppins light" panose="00000400000000000000" pitchFamily="2" charset="0"/>
              </a:rPr>
              <a:t>Date</a:t>
            </a:r>
          </a:p>
        </p:txBody>
      </p:sp>
      <p:sp>
        <p:nvSpPr>
          <p:cNvPr id="19" name="Text Placeholder 2">
            <a:extLst>
              <a:ext uri="{FF2B5EF4-FFF2-40B4-BE49-F238E27FC236}">
                <a16:creationId xmlns:a16="http://schemas.microsoft.com/office/drawing/2014/main" id="{3BBB56F7-C11F-8506-B871-172B914178D7}"/>
              </a:ext>
            </a:extLst>
          </p:cNvPr>
          <p:cNvSpPr txBox="1">
            <a:spLocks/>
          </p:cNvSpPr>
          <p:nvPr/>
        </p:nvSpPr>
        <p:spPr>
          <a:xfrm>
            <a:off x="831850" y="5025042"/>
            <a:ext cx="9950450" cy="30574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1600" dirty="0">
                <a:solidFill>
                  <a:srgbClr val="19547C"/>
                </a:solidFill>
                <a:latin typeface="Work Sans" pitchFamily="2" charset="0"/>
                <a:cs typeface="Poppins light" panose="00000400000000000000" pitchFamily="2" charset="0"/>
              </a:rPr>
              <a:t>Presenter Name</a:t>
            </a:r>
          </a:p>
        </p:txBody>
      </p:sp>
      <p:sp>
        <p:nvSpPr>
          <p:cNvPr id="7" name="Text Placeholder 2">
            <a:extLst>
              <a:ext uri="{FF2B5EF4-FFF2-40B4-BE49-F238E27FC236}">
                <a16:creationId xmlns:a16="http://schemas.microsoft.com/office/drawing/2014/main" id="{6C34BCF6-5067-22A5-7FCB-D624BCDB979E}"/>
              </a:ext>
            </a:extLst>
          </p:cNvPr>
          <p:cNvSpPr txBox="1">
            <a:spLocks/>
          </p:cNvSpPr>
          <p:nvPr/>
        </p:nvSpPr>
        <p:spPr>
          <a:xfrm>
            <a:off x="831850" y="3135290"/>
            <a:ext cx="9950450" cy="121487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r>
              <a:rPr lang="en-US" sz="2200" dirty="0">
                <a:solidFill>
                  <a:srgbClr val="19547C"/>
                </a:solidFill>
                <a:latin typeface="Work Sans" pitchFamily="2" charset="0"/>
                <a:cs typeface="Poppins light" panose="00000400000000000000" pitchFamily="2" charset="0"/>
              </a:rPr>
              <a:t>Subtitle of the presentation</a:t>
            </a:r>
          </a:p>
        </p:txBody>
      </p:sp>
      <p:pic>
        <p:nvPicPr>
          <p:cNvPr id="3" name="Graphic 2">
            <a:extLst>
              <a:ext uri="{FF2B5EF4-FFF2-40B4-BE49-F238E27FC236}">
                <a16:creationId xmlns:a16="http://schemas.microsoft.com/office/drawing/2014/main" id="{A86F5BFA-7B55-CAAA-0FDD-F9D3EDE671F9}"/>
              </a:ext>
            </a:extLst>
          </p:cNvPr>
          <p:cNvPicPr>
            <a:picLocks noChangeAspect="1"/>
          </p:cNvPicPr>
          <p:nvPr/>
        </p:nvPicPr>
        <p:blipFill>
          <a:blip r:embed="rId2">
            <a:extLst>
              <a:ext uri="{96DAC541-7B7A-43D3-8B79-37D633B846F1}">
                <asvg:svgBlip xmlns:asvg="http://schemas.microsoft.com/office/drawing/2016/SVG/main" r:embed="rId3"/>
              </a:ext>
            </a:extLst>
          </a:blip>
          <a:srcRect l="9021" t="21323" r="6768" b="21402"/>
          <a:stretch/>
        </p:blipFill>
        <p:spPr>
          <a:xfrm>
            <a:off x="909637" y="485775"/>
            <a:ext cx="1868430" cy="689882"/>
          </a:xfrm>
          <a:prstGeom prst="rect">
            <a:avLst/>
          </a:prstGeom>
        </p:spPr>
      </p:pic>
    </p:spTree>
    <p:extLst>
      <p:ext uri="{BB962C8B-B14F-4D97-AF65-F5344CB8AC3E}">
        <p14:creationId xmlns:p14="http://schemas.microsoft.com/office/powerpoint/2010/main" val="3219943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DA6BE-69BA-420E-9119-9BD611621D4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94EE860-B739-4EA1-D3B4-7B96A6527C79}"/>
              </a:ext>
            </a:extLst>
          </p:cNvPr>
          <p:cNvSpPr>
            <a:spLocks noGrp="1"/>
          </p:cNvSpPr>
          <p:nvPr>
            <p:ph type="title"/>
          </p:nvPr>
        </p:nvSpPr>
        <p:spPr>
          <a:xfrm>
            <a:off x="839788" y="304800"/>
            <a:ext cx="3932237" cy="1600200"/>
          </a:xfrm>
        </p:spPr>
        <p:txBody>
          <a:bodyPr/>
          <a:lstStyle/>
          <a:p>
            <a:r>
              <a:rPr lang="en-GB" dirty="0"/>
              <a:t>Title of the Slide</a:t>
            </a:r>
          </a:p>
        </p:txBody>
      </p:sp>
      <p:pic>
        <p:nvPicPr>
          <p:cNvPr id="8" name="Picture Placeholder 7">
            <a:extLst>
              <a:ext uri="{FF2B5EF4-FFF2-40B4-BE49-F238E27FC236}">
                <a16:creationId xmlns:a16="http://schemas.microsoft.com/office/drawing/2014/main" id="{7A5A594B-F8A5-5E4A-C564-BEB84740640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634" b="1634"/>
          <a:stretch/>
        </p:blipFill>
        <p:spPr>
          <a:xfrm>
            <a:off x="5073780" y="987425"/>
            <a:ext cx="6172200" cy="4873625"/>
          </a:xfrm>
        </p:spPr>
      </p:pic>
      <p:sp>
        <p:nvSpPr>
          <p:cNvPr id="6" name="Text Placeholder 5">
            <a:extLst>
              <a:ext uri="{FF2B5EF4-FFF2-40B4-BE49-F238E27FC236}">
                <a16:creationId xmlns:a16="http://schemas.microsoft.com/office/drawing/2014/main" id="{5C0EDB39-F01E-7A66-1473-A97187FEC737}"/>
              </a:ext>
            </a:extLst>
          </p:cNvPr>
          <p:cNvSpPr>
            <a:spLocks noGrp="1"/>
          </p:cNvSpPr>
          <p:nvPr>
            <p:ph type="body" sz="half" idx="2"/>
          </p:nvPr>
        </p:nvSpPr>
        <p:spPr>
          <a:xfrm>
            <a:off x="839788" y="2057400"/>
            <a:ext cx="3932237" cy="3811588"/>
          </a:xfrm>
        </p:spPr>
        <p:txBody>
          <a:bodyPr/>
          <a:lstStyle/>
          <a:p>
            <a:r>
              <a:rPr lang="en-GB" dirty="0"/>
              <a:t>Click to add text</a:t>
            </a:r>
          </a:p>
        </p:txBody>
      </p:sp>
      <p:sp>
        <p:nvSpPr>
          <p:cNvPr id="9" name="TextBox 8">
            <a:extLst>
              <a:ext uri="{FF2B5EF4-FFF2-40B4-BE49-F238E27FC236}">
                <a16:creationId xmlns:a16="http://schemas.microsoft.com/office/drawing/2014/main" id="{8A8D9A47-FF6C-8238-4290-EFDC8CD4AAA8}"/>
              </a:ext>
            </a:extLst>
          </p:cNvPr>
          <p:cNvSpPr txBox="1"/>
          <p:nvPr/>
        </p:nvSpPr>
        <p:spPr>
          <a:xfrm>
            <a:off x="5291943" y="3101072"/>
            <a:ext cx="5735874" cy="707886"/>
          </a:xfrm>
          <a:prstGeom prst="rect">
            <a:avLst/>
          </a:prstGeom>
          <a:noFill/>
        </p:spPr>
        <p:txBody>
          <a:bodyPr wrap="square" rtlCol="0">
            <a:spAutoFit/>
          </a:bodyPr>
          <a:lstStyle/>
          <a:p>
            <a:pPr algn="ctr"/>
            <a:r>
              <a:rPr lang="en-GB" sz="2200" dirty="0">
                <a:solidFill>
                  <a:schemeClr val="bg1"/>
                </a:solidFill>
                <a:latin typeface="Poppins SemiBold" panose="00000700000000000000" pitchFamily="2" charset="0"/>
                <a:cs typeface="Poppins SemiBold" panose="00000700000000000000" pitchFamily="2" charset="0"/>
              </a:rPr>
              <a:t>Example Image</a:t>
            </a:r>
          </a:p>
          <a:p>
            <a:pPr algn="ctr"/>
            <a:r>
              <a:rPr lang="en-GB" dirty="0">
                <a:solidFill>
                  <a:schemeClr val="bg1"/>
                </a:solidFill>
                <a:latin typeface="Poppins" panose="00000500000000000000" pitchFamily="2" charset="0"/>
                <a:cs typeface="Poppins" panose="00000500000000000000" pitchFamily="2" charset="0"/>
              </a:rPr>
              <a:t>Right Click and Press “Change Picture”</a:t>
            </a:r>
          </a:p>
        </p:txBody>
      </p:sp>
      <p:sp>
        <p:nvSpPr>
          <p:cNvPr id="11" name="Slide Number Placeholder 20">
            <a:extLst>
              <a:ext uri="{FF2B5EF4-FFF2-40B4-BE49-F238E27FC236}">
                <a16:creationId xmlns:a16="http://schemas.microsoft.com/office/drawing/2014/main" id="{E0307266-54B9-D813-2C6E-6627CC82E191}"/>
              </a:ext>
            </a:extLst>
          </p:cNvPr>
          <p:cNvSpPr txBox="1">
            <a:spLocks/>
          </p:cNvSpPr>
          <p:nvPr/>
        </p:nvSpPr>
        <p:spPr>
          <a:xfrm>
            <a:off x="11353799" y="228015"/>
            <a:ext cx="511205" cy="38158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258798-CA1D-4DEF-BD5A-CBC6DBDC5BE7}" type="slidenum">
              <a:rPr lang="en-GB" smtClean="0"/>
              <a:pPr/>
              <a:t>10</a:t>
            </a:fld>
            <a:endParaRPr lang="en-GB" dirty="0"/>
          </a:p>
        </p:txBody>
      </p:sp>
    </p:spTree>
    <p:extLst>
      <p:ext uri="{BB962C8B-B14F-4D97-AF65-F5344CB8AC3E}">
        <p14:creationId xmlns:p14="http://schemas.microsoft.com/office/powerpoint/2010/main" val="110455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E5B75-43DF-3B18-8D0F-327136EB868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FF96A6-28FB-8454-7DD4-9F5A1A4A6493}"/>
              </a:ext>
            </a:extLst>
          </p:cNvPr>
          <p:cNvSpPr>
            <a:spLocks noGrp="1"/>
          </p:cNvSpPr>
          <p:nvPr>
            <p:ph type="title"/>
          </p:nvPr>
        </p:nvSpPr>
        <p:spPr>
          <a:xfrm>
            <a:off x="7246907" y="930275"/>
            <a:ext cx="3932237" cy="635000"/>
          </a:xfrm>
        </p:spPr>
        <p:txBody>
          <a:bodyPr/>
          <a:lstStyle/>
          <a:p>
            <a:r>
              <a:rPr lang="en-GB" dirty="0"/>
              <a:t>Title of the Slide</a:t>
            </a:r>
          </a:p>
        </p:txBody>
      </p:sp>
      <p:sp>
        <p:nvSpPr>
          <p:cNvPr id="2" name="Text Placeholder 1">
            <a:extLst>
              <a:ext uri="{FF2B5EF4-FFF2-40B4-BE49-F238E27FC236}">
                <a16:creationId xmlns:a16="http://schemas.microsoft.com/office/drawing/2014/main" id="{BF8118CC-1B86-68A7-114D-CC38FA7383CF}"/>
              </a:ext>
            </a:extLst>
          </p:cNvPr>
          <p:cNvSpPr>
            <a:spLocks noGrp="1"/>
          </p:cNvSpPr>
          <p:nvPr>
            <p:ph type="body" sz="half" idx="2"/>
          </p:nvPr>
        </p:nvSpPr>
        <p:spPr>
          <a:xfrm>
            <a:off x="7246907" y="1565275"/>
            <a:ext cx="3932237" cy="3811588"/>
          </a:xfrm>
        </p:spPr>
        <p:txBody>
          <a:bodyPr/>
          <a:lstStyle/>
          <a:p>
            <a:pPr marL="0" indent="0">
              <a:buNone/>
            </a:pPr>
            <a:r>
              <a:rPr lang="en-GB" dirty="0"/>
              <a:t>Body text</a:t>
            </a:r>
          </a:p>
        </p:txBody>
      </p:sp>
      <p:sp>
        <p:nvSpPr>
          <p:cNvPr id="12" name="Rectangle: Rounded Corners 11">
            <a:extLst>
              <a:ext uri="{FF2B5EF4-FFF2-40B4-BE49-F238E27FC236}">
                <a16:creationId xmlns:a16="http://schemas.microsoft.com/office/drawing/2014/main" id="{86CDF550-B324-A446-D722-AA7E7A8AC2FA}"/>
              </a:ext>
            </a:extLst>
          </p:cNvPr>
          <p:cNvSpPr/>
          <p:nvPr/>
        </p:nvSpPr>
        <p:spPr>
          <a:xfrm>
            <a:off x="3739905" y="1104900"/>
            <a:ext cx="2724150" cy="800100"/>
          </a:xfrm>
          <a:prstGeom prst="roundRect">
            <a:avLst/>
          </a:prstGeom>
          <a:solidFill>
            <a:srgbClr val="19547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latin typeface="Poppins SemiBold" panose="00000700000000000000" pitchFamily="2" charset="0"/>
                <a:cs typeface="Poppins SemiBold" panose="00000700000000000000" pitchFamily="2" charset="0"/>
              </a:rPr>
              <a:t>Type in Key Point</a:t>
            </a:r>
          </a:p>
        </p:txBody>
      </p:sp>
      <p:sp>
        <p:nvSpPr>
          <p:cNvPr id="13" name="Rectangle: Rounded Corners 12">
            <a:extLst>
              <a:ext uri="{FF2B5EF4-FFF2-40B4-BE49-F238E27FC236}">
                <a16:creationId xmlns:a16="http://schemas.microsoft.com/office/drawing/2014/main" id="{E0679EF4-CD61-99CE-CD31-24F0A0BD8D34}"/>
              </a:ext>
            </a:extLst>
          </p:cNvPr>
          <p:cNvSpPr/>
          <p:nvPr/>
        </p:nvSpPr>
        <p:spPr>
          <a:xfrm>
            <a:off x="3739905" y="2283222"/>
            <a:ext cx="2724150" cy="800100"/>
          </a:xfrm>
          <a:prstGeom prst="roundRect">
            <a:avLst/>
          </a:prstGeom>
          <a:solidFill>
            <a:srgbClr val="4FAD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latin typeface="Poppins SemiBold" panose="00000700000000000000" pitchFamily="2" charset="0"/>
                <a:cs typeface="Poppins SemiBold" panose="00000700000000000000" pitchFamily="2" charset="0"/>
              </a:rPr>
              <a:t>Type in Key Point</a:t>
            </a:r>
          </a:p>
        </p:txBody>
      </p:sp>
      <p:sp>
        <p:nvSpPr>
          <p:cNvPr id="14" name="Rectangle: Rounded Corners 13">
            <a:extLst>
              <a:ext uri="{FF2B5EF4-FFF2-40B4-BE49-F238E27FC236}">
                <a16:creationId xmlns:a16="http://schemas.microsoft.com/office/drawing/2014/main" id="{D752FC46-2026-F1CE-31F2-13636C881531}"/>
              </a:ext>
            </a:extLst>
          </p:cNvPr>
          <p:cNvSpPr/>
          <p:nvPr/>
        </p:nvSpPr>
        <p:spPr>
          <a:xfrm>
            <a:off x="3739905" y="3461544"/>
            <a:ext cx="2724150" cy="800100"/>
          </a:xfrm>
          <a:prstGeom prst="roundRect">
            <a:avLst/>
          </a:prstGeom>
          <a:solidFill>
            <a:srgbClr val="BED1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latin typeface="Poppins SemiBold" panose="00000700000000000000" pitchFamily="2" charset="0"/>
                <a:cs typeface="Poppins SemiBold" panose="00000700000000000000" pitchFamily="2" charset="0"/>
              </a:rPr>
              <a:t>Type in Key Point</a:t>
            </a:r>
          </a:p>
        </p:txBody>
      </p:sp>
      <p:pic>
        <p:nvPicPr>
          <p:cNvPr id="3" name="Graphic 2">
            <a:extLst>
              <a:ext uri="{FF2B5EF4-FFF2-40B4-BE49-F238E27FC236}">
                <a16:creationId xmlns:a16="http://schemas.microsoft.com/office/drawing/2014/main" id="{1153882D-18E8-9F7B-1E96-9C0589399F8F}"/>
              </a:ext>
            </a:extLst>
          </p:cNvPr>
          <p:cNvPicPr>
            <a:picLocks noChangeAspect="1"/>
          </p:cNvPicPr>
          <p:nvPr/>
        </p:nvPicPr>
        <p:blipFill>
          <a:blip r:embed="rId2">
            <a:extLst>
              <a:ext uri="{96DAC541-7B7A-43D3-8B79-37D633B846F1}">
                <asvg:svgBlip xmlns:asvg="http://schemas.microsoft.com/office/drawing/2016/SVG/main" r:embed="rId3"/>
              </a:ext>
            </a:extLst>
          </a:blip>
          <a:srcRect l="9021" t="21323" r="6768" b="21402"/>
          <a:stretch/>
        </p:blipFill>
        <p:spPr>
          <a:xfrm>
            <a:off x="10837068" y="6197600"/>
            <a:ext cx="1033463" cy="381586"/>
          </a:xfrm>
          <a:prstGeom prst="rect">
            <a:avLst/>
          </a:prstGeom>
        </p:spPr>
      </p:pic>
      <p:sp>
        <p:nvSpPr>
          <p:cNvPr id="6" name="Slide Number Placeholder 20">
            <a:extLst>
              <a:ext uri="{FF2B5EF4-FFF2-40B4-BE49-F238E27FC236}">
                <a16:creationId xmlns:a16="http://schemas.microsoft.com/office/drawing/2014/main" id="{EADEF2D1-CCBC-8D6E-8E45-FF2F45BA757B}"/>
              </a:ext>
            </a:extLst>
          </p:cNvPr>
          <p:cNvSpPr txBox="1">
            <a:spLocks/>
          </p:cNvSpPr>
          <p:nvPr/>
        </p:nvSpPr>
        <p:spPr>
          <a:xfrm>
            <a:off x="11353799" y="228015"/>
            <a:ext cx="511205" cy="38158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258798-CA1D-4DEF-BD5A-CBC6DBDC5BE7}" type="slidenum">
              <a:rPr lang="en-GB" smtClean="0"/>
              <a:pPr/>
              <a:t>11</a:t>
            </a:fld>
            <a:endParaRPr lang="en-GB" dirty="0"/>
          </a:p>
        </p:txBody>
      </p:sp>
    </p:spTree>
    <p:extLst>
      <p:ext uri="{BB962C8B-B14F-4D97-AF65-F5344CB8AC3E}">
        <p14:creationId xmlns:p14="http://schemas.microsoft.com/office/powerpoint/2010/main" val="2128634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13">
          <a:extLst>
            <a:ext uri="{FF2B5EF4-FFF2-40B4-BE49-F238E27FC236}">
              <a16:creationId xmlns:a16="http://schemas.microsoft.com/office/drawing/2014/main" id="{1E672190-41B2-FB0F-7407-2F8A2BF1767A}"/>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86E793E-94CC-CBE4-57D4-669EE089A0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8F5E8360-2F6F-E2E5-B346-129D9560796B}"/>
              </a:ext>
            </a:extLst>
          </p:cNvPr>
          <p:cNvSpPr txBox="1"/>
          <p:nvPr/>
        </p:nvSpPr>
        <p:spPr>
          <a:xfrm>
            <a:off x="2959947" y="6084053"/>
            <a:ext cx="8739235" cy="461665"/>
          </a:xfrm>
          <a:prstGeom prst="rect">
            <a:avLst/>
          </a:prstGeom>
          <a:noFill/>
        </p:spPr>
        <p:txBody>
          <a:bodyPr wrap="square" rtlCol="0">
            <a:spAutoFit/>
          </a:bodyPr>
          <a:lstStyle/>
          <a:p>
            <a:r>
              <a:rPr lang="en-GB" sz="800" dirty="0">
                <a:solidFill>
                  <a:schemeClr val="bg1">
                    <a:lumMod val="85000"/>
                  </a:schemeClr>
                </a:solidFill>
                <a:latin typeface="Arial" panose="020B0604020202020204" pitchFamily="34" charset="0"/>
                <a:cs typeface="Arial" panose="020B0604020202020204" pitchFamily="34" charset="0"/>
              </a:rPr>
              <a:t>LAFERIA receives funding from the European Union's Horizon Europe research and innovation programme under grant agreement No 101181492. Views and opinions expressed are those of the author(s) only and do not necessarily reflect those of the European Union or the European Research Executive Agency (REA). Neither the EU nor REA can be held responsible for them.</a:t>
            </a:r>
          </a:p>
        </p:txBody>
      </p:sp>
      <p:pic>
        <p:nvPicPr>
          <p:cNvPr id="8" name="Graphic 7">
            <a:extLst>
              <a:ext uri="{FF2B5EF4-FFF2-40B4-BE49-F238E27FC236}">
                <a16:creationId xmlns:a16="http://schemas.microsoft.com/office/drawing/2014/main" id="{7530B64B-16AC-2DAF-AD58-B6122ADBF8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76403" y="6120602"/>
            <a:ext cx="1878771" cy="418779"/>
          </a:xfrm>
          <a:prstGeom prst="rect">
            <a:avLst/>
          </a:prstGeom>
        </p:spPr>
      </p:pic>
      <p:pic>
        <p:nvPicPr>
          <p:cNvPr id="5" name="Graphic 4">
            <a:extLst>
              <a:ext uri="{FF2B5EF4-FFF2-40B4-BE49-F238E27FC236}">
                <a16:creationId xmlns:a16="http://schemas.microsoft.com/office/drawing/2014/main" id="{90071050-7070-973A-A8FE-BAB8190016FC}"/>
              </a:ext>
            </a:extLst>
          </p:cNvPr>
          <p:cNvPicPr>
            <a:picLocks noChangeAspect="1"/>
          </p:cNvPicPr>
          <p:nvPr/>
        </p:nvPicPr>
        <p:blipFill>
          <a:blip r:embed="rId6">
            <a:extLst>
              <a:ext uri="{96DAC541-7B7A-43D3-8B79-37D633B846F1}">
                <asvg:svgBlip xmlns:asvg="http://schemas.microsoft.com/office/drawing/2016/SVG/main" r:embed="rId7"/>
              </a:ext>
            </a:extLst>
          </a:blip>
          <a:srcRect l="8920" t="21528" r="6724" b="21506"/>
          <a:stretch/>
        </p:blipFill>
        <p:spPr>
          <a:xfrm>
            <a:off x="511251" y="390531"/>
            <a:ext cx="1892300" cy="693737"/>
          </a:xfrm>
          <a:prstGeom prst="rect">
            <a:avLst/>
          </a:prstGeom>
        </p:spPr>
      </p:pic>
      <p:grpSp>
        <p:nvGrpSpPr>
          <p:cNvPr id="6" name="Group 5">
            <a:extLst>
              <a:ext uri="{FF2B5EF4-FFF2-40B4-BE49-F238E27FC236}">
                <a16:creationId xmlns:a16="http://schemas.microsoft.com/office/drawing/2014/main" id="{B1AAB575-D9F9-FE79-1F29-555ABBFD7A39}"/>
              </a:ext>
            </a:extLst>
          </p:cNvPr>
          <p:cNvGrpSpPr/>
          <p:nvPr/>
        </p:nvGrpSpPr>
        <p:grpSpPr>
          <a:xfrm>
            <a:off x="1465784" y="2233568"/>
            <a:ext cx="9260431" cy="2390864"/>
            <a:chOff x="868616" y="2233568"/>
            <a:chExt cx="9260431" cy="2390864"/>
          </a:xfrm>
        </p:grpSpPr>
        <p:sp>
          <p:nvSpPr>
            <p:cNvPr id="2" name="TextBox 1">
              <a:extLst>
                <a:ext uri="{FF2B5EF4-FFF2-40B4-BE49-F238E27FC236}">
                  <a16:creationId xmlns:a16="http://schemas.microsoft.com/office/drawing/2014/main" id="{77D03F6E-23A8-999A-5431-B08A986203CE}"/>
                </a:ext>
              </a:extLst>
            </p:cNvPr>
            <p:cNvSpPr txBox="1"/>
            <p:nvPr/>
          </p:nvSpPr>
          <p:spPr>
            <a:xfrm>
              <a:off x="868616" y="2583956"/>
              <a:ext cx="3361818" cy="1077218"/>
            </a:xfrm>
            <a:prstGeom prst="rect">
              <a:avLst/>
            </a:prstGeom>
            <a:noFill/>
          </p:spPr>
          <p:txBody>
            <a:bodyPr wrap="none" rtlCol="0">
              <a:spAutoFit/>
            </a:bodyPr>
            <a:lstStyle/>
            <a:p>
              <a:r>
                <a:rPr lang="en-GB" sz="6400" dirty="0">
                  <a:solidFill>
                    <a:schemeClr val="bg1"/>
                  </a:solidFill>
                  <a:latin typeface="Sofia Sans Condensed Bold" pitchFamily="2" charset="0"/>
                  <a:cs typeface="Poppins Bold" panose="00000800000000000000" pitchFamily="2" charset="0"/>
                </a:rPr>
                <a:t>Thank You!</a:t>
              </a:r>
            </a:p>
          </p:txBody>
        </p:sp>
        <p:grpSp>
          <p:nvGrpSpPr>
            <p:cNvPr id="18" name="Group 17">
              <a:extLst>
                <a:ext uri="{FF2B5EF4-FFF2-40B4-BE49-F238E27FC236}">
                  <a16:creationId xmlns:a16="http://schemas.microsoft.com/office/drawing/2014/main" id="{8228ED46-072D-EF4A-3FFA-F13009DEB5AF}"/>
                </a:ext>
              </a:extLst>
            </p:cNvPr>
            <p:cNvGrpSpPr/>
            <p:nvPr/>
          </p:nvGrpSpPr>
          <p:grpSpPr>
            <a:xfrm>
              <a:off x="1011340" y="3854531"/>
              <a:ext cx="4869709" cy="419514"/>
              <a:chOff x="714603" y="6382450"/>
              <a:chExt cx="7304564" cy="629271"/>
            </a:xfrm>
          </p:grpSpPr>
          <p:pic>
            <p:nvPicPr>
              <p:cNvPr id="9" name="Graphic 8">
                <a:extLst>
                  <a:ext uri="{FF2B5EF4-FFF2-40B4-BE49-F238E27FC236}">
                    <a16:creationId xmlns:a16="http://schemas.microsoft.com/office/drawing/2014/main" id="{EEAF8C0F-DBAA-7410-B7B3-EC2692B9184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032930" y="6382450"/>
                <a:ext cx="631937" cy="629271"/>
              </a:xfrm>
              <a:prstGeom prst="rect">
                <a:avLst/>
              </a:prstGeom>
            </p:spPr>
          </p:pic>
          <p:pic>
            <p:nvPicPr>
              <p:cNvPr id="10" name="Graphic 9">
                <a:extLst>
                  <a:ext uri="{FF2B5EF4-FFF2-40B4-BE49-F238E27FC236}">
                    <a16:creationId xmlns:a16="http://schemas.microsoft.com/office/drawing/2014/main" id="{F69E0529-1330-EFF7-6277-50B34B31FF7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14603" y="6382450"/>
                <a:ext cx="629271" cy="629271"/>
              </a:xfrm>
              <a:prstGeom prst="rect">
                <a:avLst/>
              </a:prstGeom>
            </p:spPr>
          </p:pic>
          <p:sp>
            <p:nvSpPr>
              <p:cNvPr id="11" name="TextBox 10">
                <a:extLst>
                  <a:ext uri="{FF2B5EF4-FFF2-40B4-BE49-F238E27FC236}">
                    <a16:creationId xmlns:a16="http://schemas.microsoft.com/office/drawing/2014/main" id="{FA00ADD9-E78B-143F-E084-7DC278A42B5C}"/>
                  </a:ext>
                </a:extLst>
              </p:cNvPr>
              <p:cNvSpPr txBox="1"/>
              <p:nvPr/>
            </p:nvSpPr>
            <p:spPr>
              <a:xfrm>
                <a:off x="4712492" y="6458558"/>
                <a:ext cx="3306675" cy="523317"/>
              </a:xfrm>
              <a:prstGeom prst="rect">
                <a:avLst/>
              </a:prstGeom>
              <a:noFill/>
            </p:spPr>
            <p:txBody>
              <a:bodyPr wrap="none" rtlCol="0">
                <a:spAutoFit/>
              </a:bodyPr>
              <a:lstStyle/>
              <a:p>
                <a:r>
                  <a:rPr lang="en-GB" sz="1667" dirty="0">
                    <a:solidFill>
                      <a:schemeClr val="bg1"/>
                    </a:solidFill>
                    <a:latin typeface="Work Sans Medium" pitchFamily="2" charset="0"/>
                    <a:cs typeface="Poppins Medium" panose="00000600000000000000" pitchFamily="2" charset="0"/>
                  </a:rPr>
                  <a:t>@laferia-project.eu</a:t>
                </a:r>
              </a:p>
            </p:txBody>
          </p:sp>
          <p:sp>
            <p:nvSpPr>
              <p:cNvPr id="12" name="TextBox 11">
                <a:extLst>
                  <a:ext uri="{FF2B5EF4-FFF2-40B4-BE49-F238E27FC236}">
                    <a16:creationId xmlns:a16="http://schemas.microsoft.com/office/drawing/2014/main" id="{36CEBC0A-CC82-7286-22B9-2BB3B7880494}"/>
                  </a:ext>
                </a:extLst>
              </p:cNvPr>
              <p:cNvSpPr txBox="1"/>
              <p:nvPr/>
            </p:nvSpPr>
            <p:spPr>
              <a:xfrm>
                <a:off x="1391499" y="6458559"/>
                <a:ext cx="1907253" cy="523317"/>
              </a:xfrm>
              <a:prstGeom prst="rect">
                <a:avLst/>
              </a:prstGeom>
              <a:noFill/>
            </p:spPr>
            <p:txBody>
              <a:bodyPr wrap="none" rtlCol="0">
                <a:spAutoFit/>
              </a:bodyPr>
              <a:lstStyle/>
              <a:p>
                <a:r>
                  <a:rPr lang="en-GB" sz="1667" dirty="0">
                    <a:solidFill>
                      <a:schemeClr val="bg1"/>
                    </a:solidFill>
                    <a:latin typeface="Work Sans Medium" pitchFamily="2" charset="0"/>
                    <a:cs typeface="Poppins Medium" panose="00000600000000000000" pitchFamily="2" charset="0"/>
                  </a:rPr>
                  <a:t>@LAFERIA</a:t>
                </a:r>
              </a:p>
            </p:txBody>
          </p:sp>
        </p:grpSp>
        <p:cxnSp>
          <p:nvCxnSpPr>
            <p:cNvPr id="21" name="Straight Connector 20">
              <a:extLst>
                <a:ext uri="{FF2B5EF4-FFF2-40B4-BE49-F238E27FC236}">
                  <a16:creationId xmlns:a16="http://schemas.microsoft.com/office/drawing/2014/main" id="{97D9B6D0-BEDD-6DF6-29E3-0C0A1A8D73BE}"/>
                </a:ext>
              </a:extLst>
            </p:cNvPr>
            <p:cNvCxnSpPr>
              <a:cxnSpLocks/>
            </p:cNvCxnSpPr>
            <p:nvPr/>
          </p:nvCxnSpPr>
          <p:spPr>
            <a:xfrm>
              <a:off x="6825860" y="2280920"/>
              <a:ext cx="0" cy="230124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pic>
          <p:nvPicPr>
            <p:cNvPr id="14" name="Graphic 13">
              <a:extLst>
                <a:ext uri="{FF2B5EF4-FFF2-40B4-BE49-F238E27FC236}">
                  <a16:creationId xmlns:a16="http://schemas.microsoft.com/office/drawing/2014/main" id="{9C78DACC-C86B-42E5-29D2-A879AF4D6036}"/>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738183" y="2233568"/>
              <a:ext cx="2390864" cy="2390864"/>
            </a:xfrm>
            <a:prstGeom prst="rect">
              <a:avLst/>
            </a:prstGeom>
          </p:spPr>
        </p:pic>
      </p:grpSp>
    </p:spTree>
    <p:extLst>
      <p:ext uri="{BB962C8B-B14F-4D97-AF65-F5344CB8AC3E}">
        <p14:creationId xmlns:p14="http://schemas.microsoft.com/office/powerpoint/2010/main" val="3530209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064DD-52F2-09E9-6F62-F0DF4F94FCA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711937-A97A-12D7-6A15-4E677C74C60E}"/>
              </a:ext>
            </a:extLst>
          </p:cNvPr>
          <p:cNvSpPr>
            <a:spLocks noGrp="1"/>
          </p:cNvSpPr>
          <p:nvPr>
            <p:ph type="title"/>
          </p:nvPr>
        </p:nvSpPr>
        <p:spPr/>
        <p:txBody>
          <a:bodyPr>
            <a:normAutofit/>
          </a:bodyPr>
          <a:lstStyle/>
          <a:p>
            <a:r>
              <a:rPr lang="en-GB" sz="3800" dirty="0" err="1"/>
              <a:t>e.g</a:t>
            </a:r>
            <a:r>
              <a:rPr lang="en-GB" sz="3800" dirty="0"/>
              <a:t> Project Background</a:t>
            </a:r>
          </a:p>
        </p:txBody>
      </p:sp>
      <p:sp>
        <p:nvSpPr>
          <p:cNvPr id="21" name="Slide Number Placeholder 20">
            <a:extLst>
              <a:ext uri="{FF2B5EF4-FFF2-40B4-BE49-F238E27FC236}">
                <a16:creationId xmlns:a16="http://schemas.microsoft.com/office/drawing/2014/main" id="{0A81586C-2C3B-2F73-6E74-81B82B834E7D}"/>
              </a:ext>
            </a:extLst>
          </p:cNvPr>
          <p:cNvSpPr>
            <a:spLocks noGrp="1"/>
          </p:cNvSpPr>
          <p:nvPr>
            <p:ph type="sldNum" sz="quarter" idx="12"/>
          </p:nvPr>
        </p:nvSpPr>
        <p:spPr/>
        <p:txBody>
          <a:bodyPr/>
          <a:lstStyle/>
          <a:p>
            <a:fld id="{56258798-CA1D-4DEF-BD5A-CBC6DBDC5BE7}" type="slidenum">
              <a:rPr lang="en-GB" smtClean="0"/>
              <a:t>2</a:t>
            </a:fld>
            <a:endParaRPr lang="en-GB" dirty="0"/>
          </a:p>
        </p:txBody>
      </p:sp>
      <p:pic>
        <p:nvPicPr>
          <p:cNvPr id="19" name="Graphic 18">
            <a:extLst>
              <a:ext uri="{FF2B5EF4-FFF2-40B4-BE49-F238E27FC236}">
                <a16:creationId xmlns:a16="http://schemas.microsoft.com/office/drawing/2014/main" id="{7DACF6A5-03A5-7B14-530D-8325A638F0D2}"/>
              </a:ext>
            </a:extLst>
          </p:cNvPr>
          <p:cNvPicPr>
            <a:picLocks noChangeAspect="1"/>
          </p:cNvPicPr>
          <p:nvPr/>
        </p:nvPicPr>
        <p:blipFill>
          <a:blip r:embed="rId2">
            <a:extLst>
              <a:ext uri="{96DAC541-7B7A-43D3-8B79-37D633B846F1}">
                <asvg:svgBlip xmlns:asvg="http://schemas.microsoft.com/office/drawing/2016/SVG/main" r:embed="rId3"/>
              </a:ext>
            </a:extLst>
          </a:blip>
          <a:srcRect l="9021" t="21323" r="6768" b="21402"/>
          <a:stretch/>
        </p:blipFill>
        <p:spPr>
          <a:xfrm>
            <a:off x="10493405" y="635000"/>
            <a:ext cx="1033463" cy="381586"/>
          </a:xfrm>
          <a:prstGeom prst="rect">
            <a:avLst/>
          </a:prstGeom>
        </p:spPr>
      </p:pic>
      <p:sp>
        <p:nvSpPr>
          <p:cNvPr id="3" name="Text Placeholder 1">
            <a:extLst>
              <a:ext uri="{FF2B5EF4-FFF2-40B4-BE49-F238E27FC236}">
                <a16:creationId xmlns:a16="http://schemas.microsoft.com/office/drawing/2014/main" id="{97FDD639-86E7-8AE4-95AB-C4394D2AA6D1}"/>
              </a:ext>
            </a:extLst>
          </p:cNvPr>
          <p:cNvSpPr txBox="1">
            <a:spLocks/>
          </p:cNvSpPr>
          <p:nvPr/>
        </p:nvSpPr>
        <p:spPr>
          <a:xfrm>
            <a:off x="838200" y="1374775"/>
            <a:ext cx="8791575" cy="2778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sz="2000" dirty="0">
                <a:latin typeface="Work Sans" pitchFamily="2" charset="0"/>
              </a:rPr>
              <a:t>Body text</a:t>
            </a:r>
          </a:p>
        </p:txBody>
      </p:sp>
      <p:sp>
        <p:nvSpPr>
          <p:cNvPr id="5" name="Slide Number Placeholder 20">
            <a:extLst>
              <a:ext uri="{FF2B5EF4-FFF2-40B4-BE49-F238E27FC236}">
                <a16:creationId xmlns:a16="http://schemas.microsoft.com/office/drawing/2014/main" id="{B511B31C-7696-5A9D-1D01-C7E5FFF473C8}"/>
              </a:ext>
            </a:extLst>
          </p:cNvPr>
          <p:cNvSpPr txBox="1">
            <a:spLocks/>
          </p:cNvSpPr>
          <p:nvPr/>
        </p:nvSpPr>
        <p:spPr>
          <a:xfrm>
            <a:off x="11353799" y="228015"/>
            <a:ext cx="511205" cy="38158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258798-CA1D-4DEF-BD5A-CBC6DBDC5BE7}" type="slidenum">
              <a:rPr lang="en-GB" smtClean="0"/>
              <a:pPr/>
              <a:t>2</a:t>
            </a:fld>
            <a:endParaRPr lang="en-GB" dirty="0"/>
          </a:p>
        </p:txBody>
      </p:sp>
    </p:spTree>
    <p:extLst>
      <p:ext uri="{BB962C8B-B14F-4D97-AF65-F5344CB8AC3E}">
        <p14:creationId xmlns:p14="http://schemas.microsoft.com/office/powerpoint/2010/main" val="35179073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0AE1A05-663D-3615-8BB8-76C655C41624}"/>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6468" r="6468"/>
          <a:stretch/>
        </p:blipFill>
        <p:spPr>
          <a:xfrm>
            <a:off x="2567668" y="1344385"/>
            <a:ext cx="2981325" cy="2981325"/>
          </a:xfrm>
        </p:spPr>
      </p:pic>
      <p:pic>
        <p:nvPicPr>
          <p:cNvPr id="8" name="Picture Placeholder 7">
            <a:extLst>
              <a:ext uri="{FF2B5EF4-FFF2-40B4-BE49-F238E27FC236}">
                <a16:creationId xmlns:a16="http://schemas.microsoft.com/office/drawing/2014/main" id="{74EB3644-CBE0-4AD1-BDFB-3511FBD69D52}"/>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2446" r="12446"/>
          <a:stretch/>
        </p:blipFill>
        <p:spPr>
          <a:xfrm>
            <a:off x="6382203" y="1325335"/>
            <a:ext cx="2981325" cy="2981325"/>
          </a:xfrm>
        </p:spPr>
      </p:pic>
      <p:sp>
        <p:nvSpPr>
          <p:cNvPr id="11" name="Text Placeholder 10">
            <a:extLst>
              <a:ext uri="{FF2B5EF4-FFF2-40B4-BE49-F238E27FC236}">
                <a16:creationId xmlns:a16="http://schemas.microsoft.com/office/drawing/2014/main" id="{171D0131-DBFD-DDE3-C842-44FA40F9AF33}"/>
              </a:ext>
            </a:extLst>
          </p:cNvPr>
          <p:cNvSpPr>
            <a:spLocks noGrp="1"/>
          </p:cNvSpPr>
          <p:nvPr>
            <p:ph type="body" sz="quarter" idx="15"/>
          </p:nvPr>
        </p:nvSpPr>
        <p:spPr>
          <a:xfrm>
            <a:off x="3043918" y="4563837"/>
            <a:ext cx="2228850" cy="1171574"/>
          </a:xfrm>
        </p:spPr>
        <p:txBody>
          <a:bodyPr>
            <a:normAutofit/>
          </a:bodyPr>
          <a:lstStyle/>
          <a:p>
            <a:r>
              <a:rPr lang="en-GB" sz="1800" dirty="0">
                <a:latin typeface="Work Sans" pitchFamily="2" charset="0"/>
              </a:rPr>
              <a:t>Name</a:t>
            </a:r>
          </a:p>
          <a:p>
            <a:r>
              <a:rPr lang="en-GB" sz="1800" dirty="0">
                <a:latin typeface="Work Sans" pitchFamily="2" charset="0"/>
              </a:rPr>
              <a:t>Email</a:t>
            </a:r>
          </a:p>
          <a:p>
            <a:r>
              <a:rPr lang="en-GB" sz="1800" dirty="0">
                <a:latin typeface="Work Sans" pitchFamily="2" charset="0"/>
              </a:rPr>
              <a:t>Position</a:t>
            </a:r>
          </a:p>
        </p:txBody>
      </p:sp>
      <p:sp>
        <p:nvSpPr>
          <p:cNvPr id="12" name="Text Placeholder 11">
            <a:extLst>
              <a:ext uri="{FF2B5EF4-FFF2-40B4-BE49-F238E27FC236}">
                <a16:creationId xmlns:a16="http://schemas.microsoft.com/office/drawing/2014/main" id="{8C09CDD2-787C-1663-57F5-B5FC92DBFE36}"/>
              </a:ext>
            </a:extLst>
          </p:cNvPr>
          <p:cNvSpPr>
            <a:spLocks noGrp="1"/>
          </p:cNvSpPr>
          <p:nvPr>
            <p:ph type="body" sz="quarter" idx="16"/>
          </p:nvPr>
        </p:nvSpPr>
        <p:spPr>
          <a:xfrm>
            <a:off x="6758440" y="4563837"/>
            <a:ext cx="2228850" cy="1171574"/>
          </a:xfrm>
        </p:spPr>
        <p:txBody>
          <a:bodyPr>
            <a:normAutofit/>
          </a:bodyPr>
          <a:lstStyle/>
          <a:p>
            <a:r>
              <a:rPr lang="en-GB" sz="1800" dirty="0">
                <a:latin typeface="Work Sans" pitchFamily="2" charset="0"/>
              </a:rPr>
              <a:t>Name</a:t>
            </a:r>
          </a:p>
          <a:p>
            <a:r>
              <a:rPr lang="en-GB" sz="1800" dirty="0">
                <a:latin typeface="Work Sans" pitchFamily="2" charset="0"/>
              </a:rPr>
              <a:t>Email</a:t>
            </a:r>
          </a:p>
          <a:p>
            <a:r>
              <a:rPr lang="en-GB" sz="1800" dirty="0">
                <a:latin typeface="Work Sans" pitchFamily="2" charset="0"/>
              </a:rPr>
              <a:t>Position</a:t>
            </a:r>
          </a:p>
        </p:txBody>
      </p:sp>
      <p:sp>
        <p:nvSpPr>
          <p:cNvPr id="13" name="TextBox 12">
            <a:extLst>
              <a:ext uri="{FF2B5EF4-FFF2-40B4-BE49-F238E27FC236}">
                <a16:creationId xmlns:a16="http://schemas.microsoft.com/office/drawing/2014/main" id="{B3F81034-2558-A1D8-F77D-5A018BDDFD71}"/>
              </a:ext>
            </a:extLst>
          </p:cNvPr>
          <p:cNvSpPr txBox="1"/>
          <p:nvPr/>
        </p:nvSpPr>
        <p:spPr>
          <a:xfrm>
            <a:off x="6649708" y="2481460"/>
            <a:ext cx="2337582" cy="830997"/>
          </a:xfrm>
          <a:prstGeom prst="rect">
            <a:avLst/>
          </a:prstGeom>
          <a:noFill/>
        </p:spPr>
        <p:txBody>
          <a:bodyPr wrap="square" rtlCol="0">
            <a:spAutoFit/>
          </a:bodyPr>
          <a:lstStyle/>
          <a:p>
            <a:pPr algn="ctr"/>
            <a:r>
              <a:rPr lang="en-GB" sz="1600" dirty="0">
                <a:solidFill>
                  <a:schemeClr val="bg1"/>
                </a:solidFill>
                <a:latin typeface="Poppins SemiBold" panose="00000700000000000000" pitchFamily="2" charset="0"/>
                <a:cs typeface="Poppins SemiBold" panose="00000700000000000000" pitchFamily="2" charset="0"/>
              </a:rPr>
              <a:t>Example Image</a:t>
            </a:r>
          </a:p>
          <a:p>
            <a:pPr algn="ctr"/>
            <a:r>
              <a:rPr lang="en-GB" sz="1600" dirty="0">
                <a:solidFill>
                  <a:schemeClr val="bg1"/>
                </a:solidFill>
                <a:latin typeface="Poppins" panose="00000500000000000000" pitchFamily="2" charset="0"/>
                <a:cs typeface="Poppins" panose="00000500000000000000" pitchFamily="2" charset="0"/>
              </a:rPr>
              <a:t>Right Click and Press “Change Picture”</a:t>
            </a:r>
          </a:p>
        </p:txBody>
      </p:sp>
    </p:spTree>
    <p:extLst>
      <p:ext uri="{BB962C8B-B14F-4D97-AF65-F5344CB8AC3E}">
        <p14:creationId xmlns:p14="http://schemas.microsoft.com/office/powerpoint/2010/main" val="28748084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433319E-59E2-F7BD-D862-60A1E7BC956B}"/>
              </a:ext>
            </a:extLst>
          </p:cNvPr>
          <p:cNvSpPr>
            <a:spLocks noGrp="1"/>
          </p:cNvSpPr>
          <p:nvPr>
            <p:ph type="body" sz="quarter" idx="13"/>
          </p:nvPr>
        </p:nvSpPr>
        <p:spPr/>
        <p:txBody>
          <a:bodyPr/>
          <a:lstStyle/>
          <a:p>
            <a:pPr>
              <a:buBlip>
                <a:blip r:embed="rId2">
                  <a:extLst>
                    <a:ext uri="{96DAC541-7B7A-43D3-8B79-37D633B846F1}">
                      <asvg:svgBlip xmlns:asvg="http://schemas.microsoft.com/office/drawing/2016/SVG/main" r:embed="rId3"/>
                    </a:ext>
                  </a:extLst>
                </a:blip>
              </a:buBlip>
            </a:pPr>
            <a:r>
              <a:rPr lang="en-GB" dirty="0"/>
              <a:t> Click to add text</a:t>
            </a:r>
          </a:p>
        </p:txBody>
      </p:sp>
      <p:pic>
        <p:nvPicPr>
          <p:cNvPr id="6" name="Graphic 5">
            <a:extLst>
              <a:ext uri="{FF2B5EF4-FFF2-40B4-BE49-F238E27FC236}">
                <a16:creationId xmlns:a16="http://schemas.microsoft.com/office/drawing/2014/main" id="{A87C662E-75B0-F3C9-307C-7A96725C5123}"/>
              </a:ext>
            </a:extLst>
          </p:cNvPr>
          <p:cNvPicPr>
            <a:picLocks noChangeAspect="1"/>
          </p:cNvPicPr>
          <p:nvPr/>
        </p:nvPicPr>
        <p:blipFill>
          <a:blip r:embed="rId4">
            <a:extLst>
              <a:ext uri="{96DAC541-7B7A-43D3-8B79-37D633B846F1}">
                <asvg:svgBlip xmlns:asvg="http://schemas.microsoft.com/office/drawing/2016/SVG/main" r:embed="rId5"/>
              </a:ext>
            </a:extLst>
          </a:blip>
          <a:srcRect l="9021" t="21323" r="6768" b="21402"/>
          <a:stretch/>
        </p:blipFill>
        <p:spPr>
          <a:xfrm>
            <a:off x="10837068" y="6197600"/>
            <a:ext cx="1033463" cy="381586"/>
          </a:xfrm>
          <a:prstGeom prst="rect">
            <a:avLst/>
          </a:prstGeom>
        </p:spPr>
      </p:pic>
      <p:sp>
        <p:nvSpPr>
          <p:cNvPr id="9" name="Slide Number Placeholder 20">
            <a:extLst>
              <a:ext uri="{FF2B5EF4-FFF2-40B4-BE49-F238E27FC236}">
                <a16:creationId xmlns:a16="http://schemas.microsoft.com/office/drawing/2014/main" id="{7F7F71B8-6ACA-F43C-2514-570109B4FCD1}"/>
              </a:ext>
            </a:extLst>
          </p:cNvPr>
          <p:cNvSpPr>
            <a:spLocks noGrp="1"/>
          </p:cNvSpPr>
          <p:nvPr>
            <p:ph type="sldNum" sz="quarter" idx="12"/>
          </p:nvPr>
        </p:nvSpPr>
        <p:spPr>
          <a:xfrm>
            <a:off x="11353799" y="228015"/>
            <a:ext cx="511205" cy="381586"/>
          </a:xfrm>
        </p:spPr>
        <p:txBody>
          <a:bodyPr/>
          <a:lstStyle/>
          <a:p>
            <a:fld id="{56258798-CA1D-4DEF-BD5A-CBC6DBDC5BE7}" type="slidenum">
              <a:rPr lang="en-GB" smtClean="0"/>
              <a:t>4</a:t>
            </a:fld>
            <a:endParaRPr lang="en-GB" dirty="0"/>
          </a:p>
        </p:txBody>
      </p:sp>
    </p:spTree>
    <p:extLst>
      <p:ext uri="{BB962C8B-B14F-4D97-AF65-F5344CB8AC3E}">
        <p14:creationId xmlns:p14="http://schemas.microsoft.com/office/powerpoint/2010/main" val="3819001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6F5B8-42CE-2706-3276-3B72AE9728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39740DE-729F-8FD9-A872-2B1A37BB3E9F}"/>
              </a:ext>
            </a:extLst>
          </p:cNvPr>
          <p:cNvSpPr>
            <a:spLocks noGrp="1"/>
          </p:cNvSpPr>
          <p:nvPr>
            <p:ph type="body" sz="quarter" idx="13"/>
          </p:nvPr>
        </p:nvSpPr>
        <p:spPr/>
        <p:txBody>
          <a:bodyPr/>
          <a:lstStyle/>
          <a:p>
            <a:pPr>
              <a:buBlip>
                <a:blip r:embed="rId2">
                  <a:extLst>
                    <a:ext uri="{96DAC541-7B7A-43D3-8B79-37D633B846F1}">
                      <asvg:svgBlip xmlns:asvg="http://schemas.microsoft.com/office/drawing/2016/SVG/main" r:embed="rId3"/>
                    </a:ext>
                  </a:extLst>
                </a:blip>
              </a:buBlip>
            </a:pPr>
            <a:r>
              <a:rPr lang="en-GB" dirty="0"/>
              <a:t> Click to add text</a:t>
            </a:r>
          </a:p>
          <a:p>
            <a:pPr marL="0" indent="0">
              <a:buNone/>
            </a:pPr>
            <a:endParaRPr lang="en-GB" dirty="0"/>
          </a:p>
        </p:txBody>
      </p:sp>
      <p:pic>
        <p:nvPicPr>
          <p:cNvPr id="3" name="Graphic 2">
            <a:extLst>
              <a:ext uri="{FF2B5EF4-FFF2-40B4-BE49-F238E27FC236}">
                <a16:creationId xmlns:a16="http://schemas.microsoft.com/office/drawing/2014/main" id="{BB86943A-1D61-71F6-A5CC-69245AA37DC6}"/>
              </a:ext>
            </a:extLst>
          </p:cNvPr>
          <p:cNvPicPr>
            <a:picLocks noChangeAspect="1"/>
          </p:cNvPicPr>
          <p:nvPr/>
        </p:nvPicPr>
        <p:blipFill>
          <a:blip r:embed="rId4">
            <a:extLst>
              <a:ext uri="{96DAC541-7B7A-43D3-8B79-37D633B846F1}">
                <asvg:svgBlip xmlns:asvg="http://schemas.microsoft.com/office/drawing/2016/SVG/main" r:embed="rId5"/>
              </a:ext>
            </a:extLst>
          </a:blip>
          <a:srcRect l="9021" t="21323" r="6768" b="21402"/>
          <a:stretch/>
        </p:blipFill>
        <p:spPr>
          <a:xfrm>
            <a:off x="10837068" y="6197600"/>
            <a:ext cx="1033463" cy="381586"/>
          </a:xfrm>
          <a:prstGeom prst="rect">
            <a:avLst/>
          </a:prstGeom>
        </p:spPr>
      </p:pic>
      <p:sp>
        <p:nvSpPr>
          <p:cNvPr id="6" name="Slide Number Placeholder 20">
            <a:extLst>
              <a:ext uri="{FF2B5EF4-FFF2-40B4-BE49-F238E27FC236}">
                <a16:creationId xmlns:a16="http://schemas.microsoft.com/office/drawing/2014/main" id="{8BC0C860-1952-88BA-3BA8-4D8D4768C0F6}"/>
              </a:ext>
            </a:extLst>
          </p:cNvPr>
          <p:cNvSpPr txBox="1">
            <a:spLocks/>
          </p:cNvSpPr>
          <p:nvPr/>
        </p:nvSpPr>
        <p:spPr>
          <a:xfrm>
            <a:off x="11353799" y="228015"/>
            <a:ext cx="511205" cy="38158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258798-CA1D-4DEF-BD5A-CBC6DBDC5BE7}" type="slidenum">
              <a:rPr lang="en-GB" smtClean="0"/>
              <a:pPr/>
              <a:t>5</a:t>
            </a:fld>
            <a:endParaRPr lang="en-GB" dirty="0"/>
          </a:p>
        </p:txBody>
      </p:sp>
    </p:spTree>
    <p:extLst>
      <p:ext uri="{BB962C8B-B14F-4D97-AF65-F5344CB8AC3E}">
        <p14:creationId xmlns:p14="http://schemas.microsoft.com/office/powerpoint/2010/main" val="2835507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63C3-D578-752D-1EFE-70EE07E6CD4A}"/>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C297F5A-6171-EC24-CED4-CA78B22E6E12}"/>
              </a:ext>
            </a:extLst>
          </p:cNvPr>
          <p:cNvSpPr>
            <a:spLocks noGrp="1"/>
          </p:cNvSpPr>
          <p:nvPr>
            <p:ph type="title"/>
          </p:nvPr>
        </p:nvSpPr>
        <p:spPr/>
        <p:txBody>
          <a:bodyPr/>
          <a:lstStyle/>
          <a:p>
            <a:r>
              <a:rPr lang="en-GB" dirty="0">
                <a:latin typeface="Sofia Sans Condensed Bold" pitchFamily="2" charset="0"/>
              </a:rPr>
              <a:t>Title of the Slide</a:t>
            </a:r>
          </a:p>
        </p:txBody>
      </p:sp>
      <p:sp>
        <p:nvSpPr>
          <p:cNvPr id="3" name="Oval 2">
            <a:extLst>
              <a:ext uri="{FF2B5EF4-FFF2-40B4-BE49-F238E27FC236}">
                <a16:creationId xmlns:a16="http://schemas.microsoft.com/office/drawing/2014/main" id="{3B364344-8A0D-936F-940E-E8929D2E3976}"/>
              </a:ext>
            </a:extLst>
          </p:cNvPr>
          <p:cNvSpPr/>
          <p:nvPr/>
        </p:nvSpPr>
        <p:spPr>
          <a:xfrm>
            <a:off x="1016000" y="1865313"/>
            <a:ext cx="1248455" cy="1248455"/>
          </a:xfrm>
          <a:prstGeom prst="ellipse">
            <a:avLst/>
          </a:prstGeom>
          <a:solidFill>
            <a:srgbClr val="4FAD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9D7CC011-0E17-78F3-E719-3FF83E26B6EF}"/>
              </a:ext>
            </a:extLst>
          </p:cNvPr>
          <p:cNvSpPr/>
          <p:nvPr/>
        </p:nvSpPr>
        <p:spPr>
          <a:xfrm>
            <a:off x="5065372" y="1865312"/>
            <a:ext cx="1248455" cy="1248455"/>
          </a:xfrm>
          <a:prstGeom prst="ellipse">
            <a:avLst/>
          </a:prstGeom>
          <a:solidFill>
            <a:srgbClr val="4FAD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AF2E5750-72EE-204A-86AD-A475A3B055A2}"/>
              </a:ext>
            </a:extLst>
          </p:cNvPr>
          <p:cNvSpPr/>
          <p:nvPr/>
        </p:nvSpPr>
        <p:spPr>
          <a:xfrm>
            <a:off x="9114744" y="1865312"/>
            <a:ext cx="1248455" cy="1248455"/>
          </a:xfrm>
          <a:prstGeom prst="ellipse">
            <a:avLst/>
          </a:prstGeom>
          <a:solidFill>
            <a:srgbClr val="4FAD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1336413C-B5B9-61FD-2D4E-D5287BCF08CB}"/>
              </a:ext>
            </a:extLst>
          </p:cNvPr>
          <p:cNvSpPr txBox="1"/>
          <p:nvPr/>
        </p:nvSpPr>
        <p:spPr>
          <a:xfrm>
            <a:off x="1016000" y="3941083"/>
            <a:ext cx="2735943" cy="2246769"/>
          </a:xfrm>
          <a:prstGeom prst="rect">
            <a:avLst/>
          </a:prstGeom>
          <a:noFill/>
        </p:spPr>
        <p:txBody>
          <a:bodyPr wrap="square" rtlCol="0">
            <a:spAutoFit/>
          </a:bodyPr>
          <a:lstStyle/>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p:txBody>
      </p:sp>
      <p:sp>
        <p:nvSpPr>
          <p:cNvPr id="9" name="TextBox 8">
            <a:extLst>
              <a:ext uri="{FF2B5EF4-FFF2-40B4-BE49-F238E27FC236}">
                <a16:creationId xmlns:a16="http://schemas.microsoft.com/office/drawing/2014/main" id="{3A886626-9997-100C-47B7-0279E3471ECE}"/>
              </a:ext>
            </a:extLst>
          </p:cNvPr>
          <p:cNvSpPr txBox="1"/>
          <p:nvPr/>
        </p:nvSpPr>
        <p:spPr>
          <a:xfrm>
            <a:off x="5065372" y="3941083"/>
            <a:ext cx="2735943" cy="2246769"/>
          </a:xfrm>
          <a:prstGeom prst="rect">
            <a:avLst/>
          </a:prstGeom>
          <a:noFill/>
        </p:spPr>
        <p:txBody>
          <a:bodyPr wrap="square" rtlCol="0">
            <a:spAutoFit/>
          </a:bodyPr>
          <a:lstStyle/>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p:txBody>
      </p:sp>
      <p:sp>
        <p:nvSpPr>
          <p:cNvPr id="10" name="TextBox 9">
            <a:extLst>
              <a:ext uri="{FF2B5EF4-FFF2-40B4-BE49-F238E27FC236}">
                <a16:creationId xmlns:a16="http://schemas.microsoft.com/office/drawing/2014/main" id="{6B0267D6-2DBA-351E-35B6-574538E4E184}"/>
              </a:ext>
            </a:extLst>
          </p:cNvPr>
          <p:cNvSpPr txBox="1"/>
          <p:nvPr/>
        </p:nvSpPr>
        <p:spPr>
          <a:xfrm>
            <a:off x="9114744" y="3941083"/>
            <a:ext cx="2735943" cy="2246769"/>
          </a:xfrm>
          <a:prstGeom prst="rect">
            <a:avLst/>
          </a:prstGeom>
          <a:noFill/>
        </p:spPr>
        <p:txBody>
          <a:bodyPr wrap="square" rtlCol="0">
            <a:spAutoFit/>
          </a:bodyPr>
          <a:lstStyle/>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endParaRPr lang="en-GB" sz="2000" dirty="0">
              <a:latin typeface="Work Sans" pitchFamily="2" charset="0"/>
              <a:cs typeface="Poppins" panose="00000500000000000000" pitchFamily="2" charset="0"/>
            </a:endParaRPr>
          </a:p>
          <a:p>
            <a:pPr marL="285750" indent="-285750">
              <a:buBlip>
                <a:blip r:embed="rId2">
                  <a:extLst>
                    <a:ext uri="{96DAC541-7B7A-43D3-8B79-37D633B846F1}">
                      <asvg:svgBlip xmlns:asvg="http://schemas.microsoft.com/office/drawing/2016/SVG/main" r:embed="rId3"/>
                    </a:ext>
                  </a:extLst>
                </a:blip>
              </a:buBlip>
            </a:pPr>
            <a:r>
              <a:rPr lang="en-GB" sz="2000" dirty="0">
                <a:latin typeface="Work Sans" pitchFamily="2" charset="0"/>
                <a:cs typeface="Poppins" panose="00000500000000000000" pitchFamily="2" charset="0"/>
              </a:rPr>
              <a:t>Bullet</a:t>
            </a:r>
          </a:p>
        </p:txBody>
      </p:sp>
      <p:pic>
        <p:nvPicPr>
          <p:cNvPr id="2" name="Graphic 1">
            <a:extLst>
              <a:ext uri="{FF2B5EF4-FFF2-40B4-BE49-F238E27FC236}">
                <a16:creationId xmlns:a16="http://schemas.microsoft.com/office/drawing/2014/main" id="{173CCCD6-4EDB-42DF-9722-B5F7F172A78C}"/>
              </a:ext>
            </a:extLst>
          </p:cNvPr>
          <p:cNvPicPr>
            <a:picLocks noChangeAspect="1"/>
          </p:cNvPicPr>
          <p:nvPr/>
        </p:nvPicPr>
        <p:blipFill>
          <a:blip r:embed="rId4">
            <a:extLst>
              <a:ext uri="{96DAC541-7B7A-43D3-8B79-37D633B846F1}">
                <asvg:svgBlip xmlns:asvg="http://schemas.microsoft.com/office/drawing/2016/SVG/main" r:embed="rId5"/>
              </a:ext>
            </a:extLst>
          </a:blip>
          <a:srcRect l="9021" t="21323" r="6768" b="21402"/>
          <a:stretch/>
        </p:blipFill>
        <p:spPr>
          <a:xfrm>
            <a:off x="10493405" y="635000"/>
            <a:ext cx="1033463" cy="381586"/>
          </a:xfrm>
          <a:prstGeom prst="rect">
            <a:avLst/>
          </a:prstGeom>
        </p:spPr>
      </p:pic>
      <p:sp>
        <p:nvSpPr>
          <p:cNvPr id="11" name="Slide Number Placeholder 20">
            <a:extLst>
              <a:ext uri="{FF2B5EF4-FFF2-40B4-BE49-F238E27FC236}">
                <a16:creationId xmlns:a16="http://schemas.microsoft.com/office/drawing/2014/main" id="{3B8CB3A2-C9FA-F6BD-24B3-9806487DECE3}"/>
              </a:ext>
            </a:extLst>
          </p:cNvPr>
          <p:cNvSpPr txBox="1">
            <a:spLocks/>
          </p:cNvSpPr>
          <p:nvPr/>
        </p:nvSpPr>
        <p:spPr>
          <a:xfrm>
            <a:off x="11353799" y="228015"/>
            <a:ext cx="511205" cy="38158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258798-CA1D-4DEF-BD5A-CBC6DBDC5BE7}" type="slidenum">
              <a:rPr lang="en-GB" smtClean="0"/>
              <a:pPr/>
              <a:t>6</a:t>
            </a:fld>
            <a:endParaRPr lang="en-GB" dirty="0"/>
          </a:p>
        </p:txBody>
      </p:sp>
    </p:spTree>
    <p:extLst>
      <p:ext uri="{BB962C8B-B14F-4D97-AF65-F5344CB8AC3E}">
        <p14:creationId xmlns:p14="http://schemas.microsoft.com/office/powerpoint/2010/main" val="2514538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857BF-1AA8-4F55-E195-9F7C8D23332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F7079675-6D3D-0E76-F695-7750076966BA}"/>
              </a:ext>
            </a:extLst>
          </p:cNvPr>
          <p:cNvSpPr>
            <a:spLocks noGrp="1"/>
          </p:cNvSpPr>
          <p:nvPr>
            <p:ph type="ctrTitle"/>
          </p:nvPr>
        </p:nvSpPr>
        <p:spPr/>
        <p:txBody>
          <a:bodyPr/>
          <a:lstStyle/>
          <a:p>
            <a:r>
              <a:rPr lang="en-GB" dirty="0">
                <a:latin typeface="Sofia Sans Condensed Bold" pitchFamily="2" charset="0"/>
              </a:rPr>
              <a:t>Title of the Slide</a:t>
            </a:r>
          </a:p>
        </p:txBody>
      </p:sp>
      <p:sp>
        <p:nvSpPr>
          <p:cNvPr id="2" name="Subtitle 1">
            <a:extLst>
              <a:ext uri="{FF2B5EF4-FFF2-40B4-BE49-F238E27FC236}">
                <a16:creationId xmlns:a16="http://schemas.microsoft.com/office/drawing/2014/main" id="{205805B7-0915-F264-681F-A9B37B1463ED}"/>
              </a:ext>
            </a:extLst>
          </p:cNvPr>
          <p:cNvSpPr>
            <a:spLocks noGrp="1"/>
          </p:cNvSpPr>
          <p:nvPr>
            <p:ph type="subTitle" idx="1"/>
          </p:nvPr>
        </p:nvSpPr>
        <p:spPr/>
        <p:txBody>
          <a:bodyPr/>
          <a:lstStyle/>
          <a:p>
            <a:r>
              <a:rPr lang="en-GB" dirty="0">
                <a:latin typeface="Work Sans Medium" pitchFamily="2" charset="0"/>
              </a:rPr>
              <a:t>Click to add subtitle</a:t>
            </a:r>
          </a:p>
        </p:txBody>
      </p:sp>
    </p:spTree>
    <p:extLst>
      <p:ext uri="{BB962C8B-B14F-4D97-AF65-F5344CB8AC3E}">
        <p14:creationId xmlns:p14="http://schemas.microsoft.com/office/powerpoint/2010/main" val="357804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CF67C-949D-6F70-D27A-BEA39206DE6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685D254-4080-6DA4-B5C6-C7B759FE9280}"/>
              </a:ext>
            </a:extLst>
          </p:cNvPr>
          <p:cNvSpPr>
            <a:spLocks noGrp="1"/>
          </p:cNvSpPr>
          <p:nvPr>
            <p:ph type="ctrTitle"/>
          </p:nvPr>
        </p:nvSpPr>
        <p:spPr/>
        <p:txBody>
          <a:bodyPr/>
          <a:lstStyle/>
          <a:p>
            <a:r>
              <a:rPr lang="en-GB" dirty="0"/>
              <a:t>Title of the Slide</a:t>
            </a:r>
          </a:p>
        </p:txBody>
      </p:sp>
      <p:sp>
        <p:nvSpPr>
          <p:cNvPr id="2" name="Subtitle 1">
            <a:extLst>
              <a:ext uri="{FF2B5EF4-FFF2-40B4-BE49-F238E27FC236}">
                <a16:creationId xmlns:a16="http://schemas.microsoft.com/office/drawing/2014/main" id="{88ADA11B-437A-472F-4229-FD80E5A0EB65}"/>
              </a:ext>
            </a:extLst>
          </p:cNvPr>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1435263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D01F48-1F9C-E749-6EBB-0451277CD45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D926C3A-1D7E-E9FF-87F5-92D824579EFA}"/>
              </a:ext>
            </a:extLst>
          </p:cNvPr>
          <p:cNvSpPr>
            <a:spLocks noGrp="1"/>
          </p:cNvSpPr>
          <p:nvPr>
            <p:ph type="title"/>
          </p:nvPr>
        </p:nvSpPr>
        <p:spPr/>
        <p:txBody>
          <a:bodyPr/>
          <a:lstStyle/>
          <a:p>
            <a:r>
              <a:rPr lang="en-GB" dirty="0">
                <a:latin typeface="Sofia Sans Condensed Bold" pitchFamily="2" charset="0"/>
              </a:rPr>
              <a:t>Title of the Slide</a:t>
            </a:r>
          </a:p>
        </p:txBody>
      </p:sp>
      <p:sp>
        <p:nvSpPr>
          <p:cNvPr id="3" name="Content Placeholder 2">
            <a:extLst>
              <a:ext uri="{FF2B5EF4-FFF2-40B4-BE49-F238E27FC236}">
                <a16:creationId xmlns:a16="http://schemas.microsoft.com/office/drawing/2014/main" id="{84C1CFB8-961F-050A-9D3C-7415C277AB75}"/>
              </a:ext>
            </a:extLst>
          </p:cNvPr>
          <p:cNvSpPr>
            <a:spLocks noGrp="1"/>
          </p:cNvSpPr>
          <p:nvPr>
            <p:ph idx="1"/>
          </p:nvPr>
        </p:nvSpPr>
        <p:spPr/>
        <p:txBody>
          <a:bodyPr/>
          <a:lstStyle/>
          <a:p>
            <a:r>
              <a:rPr lang="en-GB" dirty="0"/>
              <a:t> </a:t>
            </a:r>
            <a:r>
              <a:rPr lang="en-GB" dirty="0">
                <a:latin typeface="Work Sans" pitchFamily="2" charset="0"/>
              </a:rPr>
              <a:t>Bullet 1</a:t>
            </a:r>
          </a:p>
          <a:p>
            <a:pPr marL="0" indent="0">
              <a:buNone/>
            </a:pPr>
            <a:endParaRPr lang="en-GB" dirty="0">
              <a:latin typeface="Work Sans" pitchFamily="2" charset="0"/>
            </a:endParaRPr>
          </a:p>
          <a:p>
            <a:pPr marL="0" indent="0">
              <a:buNone/>
            </a:pPr>
            <a:endParaRPr lang="en-GB" dirty="0">
              <a:latin typeface="Work Sans" pitchFamily="2" charset="0"/>
            </a:endParaRPr>
          </a:p>
          <a:p>
            <a:r>
              <a:rPr lang="en-GB" dirty="0">
                <a:latin typeface="Work Sans" pitchFamily="2" charset="0"/>
              </a:rPr>
              <a:t> Bullet 2</a:t>
            </a:r>
          </a:p>
          <a:p>
            <a:pPr marL="0" indent="0">
              <a:buNone/>
            </a:pPr>
            <a:endParaRPr lang="en-GB" dirty="0">
              <a:latin typeface="Work Sans" pitchFamily="2" charset="0"/>
            </a:endParaRPr>
          </a:p>
          <a:p>
            <a:pPr marL="0" indent="0">
              <a:buNone/>
            </a:pPr>
            <a:endParaRPr lang="en-GB" dirty="0">
              <a:latin typeface="Work Sans" pitchFamily="2" charset="0"/>
            </a:endParaRPr>
          </a:p>
          <a:p>
            <a:r>
              <a:rPr lang="en-GB" dirty="0">
                <a:latin typeface="Work Sans" pitchFamily="2" charset="0"/>
              </a:rPr>
              <a:t> Bullet 3</a:t>
            </a:r>
          </a:p>
        </p:txBody>
      </p:sp>
      <p:pic>
        <p:nvPicPr>
          <p:cNvPr id="2" name="Graphic 1">
            <a:extLst>
              <a:ext uri="{FF2B5EF4-FFF2-40B4-BE49-F238E27FC236}">
                <a16:creationId xmlns:a16="http://schemas.microsoft.com/office/drawing/2014/main" id="{7FB9BDFA-326B-3139-FD8B-EAEBF40597BB}"/>
              </a:ext>
            </a:extLst>
          </p:cNvPr>
          <p:cNvPicPr>
            <a:picLocks noChangeAspect="1"/>
          </p:cNvPicPr>
          <p:nvPr/>
        </p:nvPicPr>
        <p:blipFill>
          <a:blip r:embed="rId2">
            <a:extLst>
              <a:ext uri="{96DAC541-7B7A-43D3-8B79-37D633B846F1}">
                <asvg:svgBlip xmlns:asvg="http://schemas.microsoft.com/office/drawing/2016/SVG/main" r:embed="rId3"/>
              </a:ext>
            </a:extLst>
          </a:blip>
          <a:srcRect l="9021" t="21323" r="6768" b="21402"/>
          <a:stretch/>
        </p:blipFill>
        <p:spPr>
          <a:xfrm>
            <a:off x="10493405" y="635000"/>
            <a:ext cx="1033463" cy="381586"/>
          </a:xfrm>
          <a:prstGeom prst="rect">
            <a:avLst/>
          </a:prstGeom>
        </p:spPr>
      </p:pic>
      <p:sp>
        <p:nvSpPr>
          <p:cNvPr id="6" name="Slide Number Placeholder 20">
            <a:extLst>
              <a:ext uri="{FF2B5EF4-FFF2-40B4-BE49-F238E27FC236}">
                <a16:creationId xmlns:a16="http://schemas.microsoft.com/office/drawing/2014/main" id="{19377CE7-F981-E4E7-0BF6-444803B139F2}"/>
              </a:ext>
            </a:extLst>
          </p:cNvPr>
          <p:cNvSpPr txBox="1">
            <a:spLocks/>
          </p:cNvSpPr>
          <p:nvPr/>
        </p:nvSpPr>
        <p:spPr>
          <a:xfrm>
            <a:off x="11353799" y="228015"/>
            <a:ext cx="511205" cy="381586"/>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258798-CA1D-4DEF-BD5A-CBC6DBDC5BE7}" type="slidenum">
              <a:rPr lang="en-GB" smtClean="0"/>
              <a:pPr/>
              <a:t>9</a:t>
            </a:fld>
            <a:endParaRPr lang="en-GB" dirty="0"/>
          </a:p>
        </p:txBody>
      </p:sp>
    </p:spTree>
    <p:extLst>
      <p:ext uri="{BB962C8B-B14F-4D97-AF65-F5344CB8AC3E}">
        <p14:creationId xmlns:p14="http://schemas.microsoft.com/office/powerpoint/2010/main" val="32305768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8672C3D109B884DAA7610BF81F7E9B7" ma:contentTypeVersion="3" ma:contentTypeDescription="Create a new document." ma:contentTypeScope="" ma:versionID="1a3d48b08b32e47ce765aa2d8d17fd05">
  <xsd:schema xmlns:xsd="http://www.w3.org/2001/XMLSchema" xmlns:xs="http://www.w3.org/2001/XMLSchema" xmlns:p="http://schemas.microsoft.com/office/2006/metadata/properties" xmlns:ns2="b1a24b86-724e-41af-ad6e-9bb48528c1c8" targetNamespace="http://schemas.microsoft.com/office/2006/metadata/properties" ma:root="true" ma:fieldsID="086461b6feb1e045ab077c054bc45f33" ns2:_="">
    <xsd:import namespace="b1a24b86-724e-41af-ad6e-9bb48528c1c8"/>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a24b86-724e-41af-ad6e-9bb48528c1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BC2289C-A4F8-4541-A9BA-B6C46EAE5416}"/>
</file>

<file path=customXml/itemProps2.xml><?xml version="1.0" encoding="utf-8"?>
<ds:datastoreItem xmlns:ds="http://schemas.openxmlformats.org/officeDocument/2006/customXml" ds:itemID="{4A37E4E8-BC41-4EAD-86E6-ADF79A958C9F}"/>
</file>

<file path=customXml/itemProps3.xml><?xml version="1.0" encoding="utf-8"?>
<ds:datastoreItem xmlns:ds="http://schemas.openxmlformats.org/officeDocument/2006/customXml" ds:itemID="{F105D7C0-E1DD-4170-BF88-4CF1F0A09A70}"/>
</file>

<file path=docProps/app.xml><?xml version="1.0" encoding="utf-8"?>
<Properties xmlns="http://schemas.openxmlformats.org/officeDocument/2006/extended-properties" xmlns:vt="http://schemas.openxmlformats.org/officeDocument/2006/docPropsVTypes">
  <TotalTime>1020</TotalTime>
  <Words>209</Words>
  <Application>Microsoft Office PowerPoint</Application>
  <PresentationFormat>Widescreen</PresentationFormat>
  <Paragraphs>71</Paragraphs>
  <Slides>12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Calibri Light</vt:lpstr>
      <vt:lpstr>Poppins</vt:lpstr>
      <vt:lpstr>Poppins SemiBold</vt:lpstr>
      <vt:lpstr>Sofia Sans Condensed Bold</vt:lpstr>
      <vt:lpstr>Work Sans</vt:lpstr>
      <vt:lpstr>Work Sans Medium</vt:lpstr>
      <vt:lpstr>Office Theme</vt:lpstr>
      <vt:lpstr>Title of the Presentation</vt:lpstr>
      <vt:lpstr>e.g Project Background</vt:lpstr>
      <vt:lpstr>PowerPoint Presentation</vt:lpstr>
      <vt:lpstr>PowerPoint Presentation</vt:lpstr>
      <vt:lpstr>PowerPoint Presentation</vt:lpstr>
      <vt:lpstr>Title of the Slide</vt:lpstr>
      <vt:lpstr>Title of the Slide</vt:lpstr>
      <vt:lpstr>Title of the Slide</vt:lpstr>
      <vt:lpstr>Title of the Slide</vt:lpstr>
      <vt:lpstr>Title of the Slide</vt:lpstr>
      <vt:lpstr>Title of the Slide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Milanova</dc:creator>
  <cp:lastModifiedBy>Maria Milanova</cp:lastModifiedBy>
  <cp:revision>45</cp:revision>
  <dcterms:created xsi:type="dcterms:W3CDTF">2025-02-07T09:23:12Z</dcterms:created>
  <dcterms:modified xsi:type="dcterms:W3CDTF">2025-04-11T13:52:29Z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0x010100A8672C3D109B884DAA7610BF81F7E9B7</vt:lpwstr>
  </property>
</Properties>
</file>